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338" r:id="rId3"/>
    <p:sldId id="339" r:id="rId4"/>
    <p:sldId id="354" r:id="rId5"/>
    <p:sldId id="364" r:id="rId6"/>
    <p:sldId id="363" r:id="rId7"/>
    <p:sldId id="345" r:id="rId8"/>
    <p:sldId id="357" r:id="rId9"/>
    <p:sldId id="373" r:id="rId10"/>
    <p:sldId id="34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房 森" initials="房" lastIdx="4" clrIdx="0">
    <p:extLst>
      <p:ext uri="{19B8F6BF-5375-455C-9EA6-DF929625EA0E}">
        <p15:presenceInfo xmlns:p15="http://schemas.microsoft.com/office/powerpoint/2012/main" userId="2f0ef423fcd772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4AF"/>
    <a:srgbClr val="C1A36C"/>
    <a:srgbClr val="FF5621"/>
    <a:srgbClr val="203864"/>
    <a:srgbClr val="FFCC00"/>
    <a:srgbClr val="FDCEED"/>
    <a:srgbClr val="CE79FF"/>
    <a:srgbClr val="AB91A9"/>
    <a:srgbClr val="FFFFDC"/>
    <a:srgbClr val="FFF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1" autoAdjust="0"/>
    <p:restoredTop sz="88119" autoAdjust="0"/>
  </p:normalViewPr>
  <p:slideViewPr>
    <p:cSldViewPr snapToGrid="0">
      <p:cViewPr varScale="1">
        <p:scale>
          <a:sx n="76" d="100"/>
          <a:sy n="76" d="100"/>
        </p:scale>
        <p:origin x="1108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5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3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8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92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96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2022/6/12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28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2022/6/12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3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2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88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18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ed.com/career-advice/career-development/positive-attitude-at-work#:~:text=Developing%20a%20positive%20attitude%201%20Avoid%20gossip.%20Gossip&gt;" TargetMode="External"/><Relationship Id="rId2" Type="http://schemas.openxmlformats.org/officeDocument/2006/relationships/hyperlink" Target="https://arstechnica.com/informationtechnology/2009/11/welcome-to-the-wiki-par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www.smartsheet.com/how-workplace-collaboration-can-change-your-company#:~:text=Essentially%2C%20%E2%80%9Cworkplace%20collaboration%E2%80%9D%20is%20organized%20teamwork%3A%20setting%20processes,collaboration%20will%20strengthen%20the%20process%20and%20end%20product.%3E" TargetMode="External"/><Relationship Id="rId4" Type="http://schemas.openxmlformats.org/officeDocument/2006/relationships/hyperlink" Target="https://www.indeed.com/career-advice/career-development/positive-attitude-at-work#:~:text=Developing%20a%20positive%20attitude%201%20Avoid%20gossip.%20Gossip&gt; 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39CAF4-B275-B2DB-98E5-8C708D7E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112"/>
          <a:stretch/>
        </p:blipFill>
        <p:spPr>
          <a:xfrm>
            <a:off x="-751840" y="0"/>
            <a:ext cx="1294384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488440" y="1048825"/>
            <a:ext cx="9215120" cy="33461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43E92-B01B-4123-9235-E95CE16B17B0}"/>
              </a:ext>
            </a:extLst>
          </p:cNvPr>
          <p:cNvSpPr txBox="1"/>
          <p:nvPr/>
        </p:nvSpPr>
        <p:spPr>
          <a:xfrm>
            <a:off x="1608800" y="1541786"/>
            <a:ext cx="8974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4400" dirty="0"/>
              <a:t>               </a:t>
            </a:r>
            <a:r>
              <a:rPr lang="en-US" altLang="zh-CN" sz="4400" b="1" dirty="0">
                <a:solidFill>
                  <a:schemeClr val="bg1"/>
                </a:solidFill>
              </a:rPr>
              <a:t>Report to V2U</a:t>
            </a:r>
            <a:endParaRPr lang="en-AU" altLang="zh-CN" sz="4400" b="1" dirty="0">
              <a:solidFill>
                <a:schemeClr val="bg1"/>
              </a:solidFill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How to better enhance communication effectiveness</a:t>
            </a:r>
          </a:p>
          <a:p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BA4C9-FB99-4921-AD0F-D7FF61E009D6}"/>
              </a:ext>
            </a:extLst>
          </p:cNvPr>
          <p:cNvSpPr txBox="1"/>
          <p:nvPr/>
        </p:nvSpPr>
        <p:spPr>
          <a:xfrm>
            <a:off x="5720080" y="6550223"/>
            <a:ext cx="771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Photo taken in capital Antananarivo, old Palace/holy City 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8B2F48-6CFE-407E-B362-12A495BEB901}"/>
              </a:ext>
            </a:extLst>
          </p:cNvPr>
          <p:cNvSpPr txBox="1"/>
          <p:nvPr/>
        </p:nvSpPr>
        <p:spPr>
          <a:xfrm>
            <a:off x="6593582" y="3768385"/>
            <a:ext cx="3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By Wirth, Enzo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Richard, Kevin 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B2AA71-08F7-EB5C-CE35-541ABE9F7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416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587C49C-7326-456D-9963-FB822DFDBD08}"/>
              </a:ext>
            </a:extLst>
          </p:cNvPr>
          <p:cNvSpPr/>
          <p:nvPr/>
        </p:nvSpPr>
        <p:spPr>
          <a:xfrm>
            <a:off x="6253610" y="2161980"/>
            <a:ext cx="1090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F44243-D309-4DD2-AB6E-FACCDA2EC385}"/>
              </a:ext>
            </a:extLst>
          </p:cNvPr>
          <p:cNvSpPr/>
          <p:nvPr/>
        </p:nvSpPr>
        <p:spPr>
          <a:xfrm>
            <a:off x="7474167" y="2129365"/>
            <a:ext cx="4587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47B338-E25D-46D5-B9BA-400C5BCBB584}"/>
              </a:ext>
            </a:extLst>
          </p:cNvPr>
          <p:cNvSpPr/>
          <p:nvPr/>
        </p:nvSpPr>
        <p:spPr>
          <a:xfrm>
            <a:off x="6274565" y="3061555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577CF-8C5C-41C6-9D1A-9167BA36850B}"/>
              </a:ext>
            </a:extLst>
          </p:cNvPr>
          <p:cNvSpPr/>
          <p:nvPr/>
        </p:nvSpPr>
        <p:spPr>
          <a:xfrm>
            <a:off x="6274565" y="3862255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C672-E704-419A-BBC3-99A1DC725FAD}"/>
              </a:ext>
            </a:extLst>
          </p:cNvPr>
          <p:cNvSpPr/>
          <p:nvPr/>
        </p:nvSpPr>
        <p:spPr>
          <a:xfrm>
            <a:off x="7404144" y="3039625"/>
            <a:ext cx="4587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Wiki &amp; Training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76E5C6-F91C-4F72-B14D-489D1FA9BCB7}"/>
              </a:ext>
            </a:extLst>
          </p:cNvPr>
          <p:cNvGrpSpPr/>
          <p:nvPr/>
        </p:nvGrpSpPr>
        <p:grpSpPr>
          <a:xfrm>
            <a:off x="5549707" y="1542569"/>
            <a:ext cx="257762" cy="4182527"/>
            <a:chOff x="6400801" y="1630017"/>
            <a:chExt cx="225286" cy="360459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30093F0-67DA-4313-BC52-E5B8DAECD45B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5BC776-9C30-4CCC-9A69-14336391EA3A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7FE72A0-2FEB-4C3A-A74C-39CB7C8C45A5}"/>
                </a:ext>
              </a:extLst>
            </p:cNvPr>
            <p:cNvSpPr/>
            <p:nvPr/>
          </p:nvSpPr>
          <p:spPr>
            <a:xfrm>
              <a:off x="6414051" y="2960857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B90A27-84FF-4938-8DE9-938CAE3B8B16}"/>
                </a:ext>
              </a:extLst>
            </p:cNvPr>
            <p:cNvSpPr/>
            <p:nvPr/>
          </p:nvSpPr>
          <p:spPr>
            <a:xfrm>
              <a:off x="6414051" y="3699490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15EBE8D-2197-4EC7-A200-C77496EE7AC6}"/>
                </a:ext>
              </a:extLst>
            </p:cNvPr>
            <p:cNvSpPr/>
            <p:nvPr/>
          </p:nvSpPr>
          <p:spPr>
            <a:xfrm>
              <a:off x="6400801" y="4423743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B634DA-62B6-459A-9F77-9014714DEEC9}"/>
              </a:ext>
            </a:extLst>
          </p:cNvPr>
          <p:cNvSpPr txBox="1"/>
          <p:nvPr/>
        </p:nvSpPr>
        <p:spPr>
          <a:xfrm>
            <a:off x="5268156" y="527926"/>
            <a:ext cx="3181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i="1" dirty="0">
                <a:solidFill>
                  <a:srgbClr val="C1A36C"/>
                </a:solidFill>
                <a:cs typeface="+mn-ea"/>
                <a:sym typeface="+mn-lt"/>
              </a:rPr>
              <a:t>CONTENT</a:t>
            </a:r>
            <a:endParaRPr lang="zh-CN" altLang="en-US" sz="4400" b="1" i="1" dirty="0">
              <a:solidFill>
                <a:srgbClr val="C1A36C"/>
              </a:solidFill>
              <a:cs typeface="+mn-ea"/>
              <a:sym typeface="+mn-lt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93F2E1E-9F54-4BB4-9A19-FD583A0022DB}"/>
              </a:ext>
            </a:extLst>
          </p:cNvPr>
          <p:cNvSpPr/>
          <p:nvPr/>
        </p:nvSpPr>
        <p:spPr>
          <a:xfrm>
            <a:off x="1815547" y="2362035"/>
            <a:ext cx="702366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F1020-2456-47E5-93CD-521D0E1AFEFD}"/>
              </a:ext>
            </a:extLst>
          </p:cNvPr>
          <p:cNvSpPr txBox="1"/>
          <p:nvPr/>
        </p:nvSpPr>
        <p:spPr>
          <a:xfrm>
            <a:off x="1729176" y="2658968"/>
            <a:ext cx="2524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AA4ED-FEA2-4A3F-AADB-88C7CC346B7C}"/>
              </a:ext>
            </a:extLst>
          </p:cNvPr>
          <p:cNvSpPr/>
          <p:nvPr/>
        </p:nvSpPr>
        <p:spPr>
          <a:xfrm>
            <a:off x="4253948" y="5473479"/>
            <a:ext cx="70236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8FFB2DA-04C4-CCB3-B08E-1D4972340994}"/>
              </a:ext>
            </a:extLst>
          </p:cNvPr>
          <p:cNvSpPr/>
          <p:nvPr/>
        </p:nvSpPr>
        <p:spPr>
          <a:xfrm>
            <a:off x="7528798" y="3792591"/>
            <a:ext cx="38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Information security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3588D65-21F8-925E-40B1-D16DA5C90684}"/>
              </a:ext>
            </a:extLst>
          </p:cNvPr>
          <p:cNvSpPr/>
          <p:nvPr/>
        </p:nvSpPr>
        <p:spPr>
          <a:xfrm>
            <a:off x="6274565" y="4707181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C325AE-9DB4-F2B6-7E98-FF5D150BE601}"/>
              </a:ext>
            </a:extLst>
          </p:cNvPr>
          <p:cNvSpPr/>
          <p:nvPr/>
        </p:nvSpPr>
        <p:spPr>
          <a:xfrm>
            <a:off x="7528798" y="4645626"/>
            <a:ext cx="2680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8F8F719-E91F-F8B5-2402-B7244AE08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7F52E6-8A1D-7709-647B-A57161D9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24" y="-7989"/>
            <a:ext cx="4535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478367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26" grpId="0"/>
      <p:bldP spid="27" grpId="0" animBg="1"/>
      <p:bldP spid="28" grpId="0"/>
      <p:bldP spid="29" grpId="0" animBg="1"/>
      <p:bldP spid="30" grpId="0"/>
      <p:bldP spid="34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B7F48D8-7002-D2BE-C5C5-12D2E52AE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0538225-991D-7816-08AA-B3EDA84AC9A0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C14A23F-4A8C-8C41-215C-63DAC0E13775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2" name="MH_Others_1">
              <a:extLst>
                <a:ext uri="{FF2B5EF4-FFF2-40B4-BE49-F238E27FC236}">
                  <a16:creationId xmlns:a16="http://schemas.microsoft.com/office/drawing/2014/main" id="{A4F35D5A-14CF-B934-FC39-442391C541B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5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D3DA1700-9F58-4C71-C971-977A6BF0C350}"/>
              </a:ext>
            </a:extLst>
          </p:cNvPr>
          <p:cNvSpPr txBox="1"/>
          <p:nvPr/>
        </p:nvSpPr>
        <p:spPr>
          <a:xfrm>
            <a:off x="1011743" y="394991"/>
            <a:ext cx="2620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Introduction</a:t>
            </a: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A3FE7BAA-2E10-BEB9-1560-16A0354AE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5991" y="2808264"/>
            <a:ext cx="5046261" cy="29189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80% of problems in the workplace are communication related.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communication results in a healthy working climate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2F6BCF-5E64-CC51-AC7E-184690182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48" y="1929440"/>
            <a:ext cx="6339416" cy="39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>
            <a:extLst>
              <a:ext uri="{FF2B5EF4-FFF2-40B4-BE49-F238E27FC236}">
                <a16:creationId xmlns:a16="http://schemas.microsoft.com/office/drawing/2014/main" id="{B49DAE62-5B81-4997-BE89-02049A0C8FB4}"/>
              </a:ext>
            </a:extLst>
          </p:cNvPr>
          <p:cNvSpPr/>
          <p:nvPr/>
        </p:nvSpPr>
        <p:spPr>
          <a:xfrm>
            <a:off x="1368082" y="5901927"/>
            <a:ext cx="1134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Effects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4B822206-0F03-4CE9-B294-F4BDAEEB4839}"/>
              </a:ext>
            </a:extLst>
          </p:cNvPr>
          <p:cNvSpPr/>
          <p:nvPr/>
        </p:nvSpPr>
        <p:spPr>
          <a:xfrm>
            <a:off x="7162185" y="5901927"/>
            <a:ext cx="2857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SLACK's team works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E3F4D7-D8EB-138E-5D09-9E801FEC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9B059A-90C3-2274-6480-4C67C5E9701B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DAC5A44-0C72-3FC7-E3BA-8E77ED82BBF5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0" name="MH_Others_1">
              <a:extLst>
                <a:ext uri="{FF2B5EF4-FFF2-40B4-BE49-F238E27FC236}">
                  <a16:creationId xmlns:a16="http://schemas.microsoft.com/office/drawing/2014/main" id="{F97A3F89-7896-D164-0B28-AA4CFFDFBC9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3C018512-EC93-D1B2-5617-85F6F1F0E2E0}"/>
              </a:ext>
            </a:extLst>
          </p:cNvPr>
          <p:cNvSpPr txBox="1"/>
          <p:nvPr/>
        </p:nvSpPr>
        <p:spPr>
          <a:xfrm>
            <a:off x="1011743" y="394991"/>
            <a:ext cx="1846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Wiki site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DA432-A1FA-7418-A9A0-84FC4CF97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62" y="1955412"/>
            <a:ext cx="6646459" cy="35464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35E4F1-DC60-E509-F955-BA22BF933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33" y="1762788"/>
            <a:ext cx="4515450" cy="37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6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>
            <a:extLst>
              <a:ext uri="{FF2B5EF4-FFF2-40B4-BE49-F238E27FC236}">
                <a16:creationId xmlns:a16="http://schemas.microsoft.com/office/drawing/2014/main" id="{2CB0986F-F592-4DE5-A5CB-81E4B37CEEBD}"/>
              </a:ext>
            </a:extLst>
          </p:cNvPr>
          <p:cNvSpPr/>
          <p:nvPr/>
        </p:nvSpPr>
        <p:spPr>
          <a:xfrm>
            <a:off x="1409573" y="1579513"/>
            <a:ext cx="26747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>
              <a:defRPr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Pay attention to listening.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CDE046B7-B8C4-4DF0-8FE0-80B31C310FAB}"/>
              </a:ext>
            </a:extLst>
          </p:cNvPr>
          <p:cNvSpPr/>
          <p:nvPr/>
        </p:nvSpPr>
        <p:spPr>
          <a:xfrm>
            <a:off x="5165669" y="1549341"/>
            <a:ext cx="2587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>
              <a:defRPr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Always have a positive attitude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ABAD4130-BFED-4BC9-B909-63C986F6AFF7}"/>
              </a:ext>
            </a:extLst>
          </p:cNvPr>
          <p:cNvSpPr/>
          <p:nvPr/>
        </p:nvSpPr>
        <p:spPr>
          <a:xfrm>
            <a:off x="8834915" y="1567825"/>
            <a:ext cx="2388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>
              <a:defRPr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Take good notes and review later.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0C5D61-0C1A-4FFF-9FED-3A26CF1094E1}"/>
              </a:ext>
            </a:extLst>
          </p:cNvPr>
          <p:cNvGrpSpPr/>
          <p:nvPr/>
        </p:nvGrpSpPr>
        <p:grpSpPr>
          <a:xfrm>
            <a:off x="668391" y="2748323"/>
            <a:ext cx="10907432" cy="719744"/>
            <a:chOff x="562391" y="3690331"/>
            <a:chExt cx="10907432" cy="719744"/>
          </a:xfrm>
          <a:solidFill>
            <a:srgbClr val="C1A36C"/>
          </a:solidFill>
        </p:grpSpPr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C936B259-EBA4-4512-ABDC-2FC29F09FB70}"/>
                </a:ext>
              </a:extLst>
            </p:cNvPr>
            <p:cNvGrpSpPr/>
            <p:nvPr/>
          </p:nvGrpSpPr>
          <p:grpSpPr>
            <a:xfrm>
              <a:off x="562391" y="4021553"/>
              <a:ext cx="10907432" cy="112324"/>
              <a:chOff x="441036" y="3933555"/>
              <a:chExt cx="11357541" cy="116959"/>
            </a:xfrm>
            <a:grpFill/>
          </p:grpSpPr>
          <p:cxnSp>
            <p:nvCxnSpPr>
              <p:cNvPr id="41" name="Straight Connector 2">
                <a:extLst>
                  <a:ext uri="{FF2B5EF4-FFF2-40B4-BE49-F238E27FC236}">
                    <a16:creationId xmlns:a16="http://schemas.microsoft.com/office/drawing/2014/main" id="{8A041E39-B9AF-4BEF-8B00-CF8B4134A8E7}"/>
                  </a:ext>
                </a:extLst>
              </p:cNvPr>
              <p:cNvCxnSpPr/>
              <p:nvPr/>
            </p:nvCxnSpPr>
            <p:spPr>
              <a:xfrm>
                <a:off x="499516" y="3992034"/>
                <a:ext cx="11251450" cy="0"/>
              </a:xfrm>
              <a:prstGeom prst="line">
                <a:avLst/>
              </a:prstGeom>
              <a:grpFill/>
              <a:ln w="28575">
                <a:solidFill>
                  <a:srgbClr val="B98D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Oval 10">
                <a:extLst>
                  <a:ext uri="{FF2B5EF4-FFF2-40B4-BE49-F238E27FC236}">
                    <a16:creationId xmlns:a16="http://schemas.microsoft.com/office/drawing/2014/main" id="{EE35A916-14A7-4A1B-858C-7C084226237C}"/>
                  </a:ext>
                </a:extLst>
              </p:cNvPr>
              <p:cNvSpPr/>
              <p:nvPr/>
            </p:nvSpPr>
            <p:spPr>
              <a:xfrm>
                <a:off x="441036" y="3933555"/>
                <a:ext cx="116959" cy="116959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3" name="Oval 19">
                <a:extLst>
                  <a:ext uri="{FF2B5EF4-FFF2-40B4-BE49-F238E27FC236}">
                    <a16:creationId xmlns:a16="http://schemas.microsoft.com/office/drawing/2014/main" id="{9BDEECF5-E5A0-468E-B4D3-4C898B792ECB}"/>
                  </a:ext>
                </a:extLst>
              </p:cNvPr>
              <p:cNvSpPr/>
              <p:nvPr/>
            </p:nvSpPr>
            <p:spPr>
              <a:xfrm>
                <a:off x="11681618" y="3933555"/>
                <a:ext cx="116959" cy="116959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4191703-57C9-4FCC-98F4-EA71C83CCE05}"/>
                </a:ext>
              </a:extLst>
            </p:cNvPr>
            <p:cNvGrpSpPr/>
            <p:nvPr/>
          </p:nvGrpSpPr>
          <p:grpSpPr>
            <a:xfrm>
              <a:off x="1875420" y="3690331"/>
              <a:ext cx="828834" cy="714513"/>
              <a:chOff x="1875420" y="3690331"/>
              <a:chExt cx="828834" cy="714513"/>
            </a:xfrm>
            <a:grpFill/>
          </p:grpSpPr>
          <p:sp>
            <p:nvSpPr>
              <p:cNvPr id="27" name="Hexagon 17">
                <a:extLst>
                  <a:ext uri="{FF2B5EF4-FFF2-40B4-BE49-F238E27FC236}">
                    <a16:creationId xmlns:a16="http://schemas.microsoft.com/office/drawing/2014/main" id="{A80E3DC3-F3F0-4B5C-A575-CA9F2CDA577F}"/>
                  </a:ext>
                </a:extLst>
              </p:cNvPr>
              <p:cNvSpPr/>
              <p:nvPr/>
            </p:nvSpPr>
            <p:spPr>
              <a:xfrm>
                <a:off x="1875420" y="3690331"/>
                <a:ext cx="828834" cy="714513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8" name="Group 22">
                <a:extLst>
                  <a:ext uri="{FF2B5EF4-FFF2-40B4-BE49-F238E27FC236}">
                    <a16:creationId xmlns:a16="http://schemas.microsoft.com/office/drawing/2014/main" id="{76228E6E-5044-4E07-9EEA-EC7F6C5520E0}"/>
                  </a:ext>
                </a:extLst>
              </p:cNvPr>
              <p:cNvGrpSpPr/>
              <p:nvPr/>
            </p:nvGrpSpPr>
            <p:grpSpPr>
              <a:xfrm>
                <a:off x="2096466" y="3879231"/>
                <a:ext cx="337678" cy="336716"/>
                <a:chOff x="1573213" y="346076"/>
                <a:chExt cx="557213" cy="555625"/>
              </a:xfrm>
              <a:grpFill/>
            </p:grpSpPr>
            <p:sp>
              <p:nvSpPr>
                <p:cNvPr id="29" name="Freeform 239">
                  <a:extLst>
                    <a:ext uri="{FF2B5EF4-FFF2-40B4-BE49-F238E27FC236}">
                      <a16:creationId xmlns:a16="http://schemas.microsoft.com/office/drawing/2014/main" id="{27C2DF9F-2C17-43BA-94C3-7DEC5402D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700" y="592138"/>
                  <a:ext cx="76200" cy="80963"/>
                </a:xfrm>
                <a:custGeom>
                  <a:avLst/>
                  <a:gdLst/>
                  <a:ahLst/>
                  <a:cxnLst>
                    <a:cxn ang="0">
                      <a:pos x="26" y="31"/>
                    </a:cxn>
                    <a:cxn ang="0">
                      <a:pos x="29" y="29"/>
                    </a:cxn>
                    <a:cxn ang="0">
                      <a:pos x="23" y="4"/>
                    </a:cxn>
                    <a:cxn ang="0">
                      <a:pos x="19" y="3"/>
                    </a:cxn>
                    <a:cxn ang="0">
                      <a:pos x="13" y="0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26" y="31"/>
                    </a:cxn>
                  </a:cxnLst>
                  <a:rect l="0" t="0" r="r" b="b"/>
                  <a:pathLst>
                    <a:path w="29" h="31">
                      <a:moveTo>
                        <a:pt x="26" y="31"/>
                      </a:moveTo>
                      <a:cubicBezTo>
                        <a:pt x="27" y="30"/>
                        <a:pt x="28" y="29"/>
                        <a:pt x="29" y="29"/>
                      </a:cubicBezTo>
                      <a:cubicBezTo>
                        <a:pt x="27" y="20"/>
                        <a:pt x="24" y="12"/>
                        <a:pt x="23" y="4"/>
                      </a:cubicBezTo>
                      <a:cubicBezTo>
                        <a:pt x="22" y="4"/>
                        <a:pt x="20" y="3"/>
                        <a:pt x="19" y="3"/>
                      </a:cubicBezTo>
                      <a:cubicBezTo>
                        <a:pt x="17" y="3"/>
                        <a:pt x="14" y="1"/>
                        <a:pt x="13" y="0"/>
                      </a:cubicBezTo>
                      <a:cubicBezTo>
                        <a:pt x="8" y="5"/>
                        <a:pt x="4" y="10"/>
                        <a:pt x="0" y="16"/>
                      </a:cubicBezTo>
                      <a:cubicBezTo>
                        <a:pt x="1" y="18"/>
                        <a:pt x="2" y="20"/>
                        <a:pt x="2" y="22"/>
                      </a:cubicBezTo>
                      <a:cubicBezTo>
                        <a:pt x="9" y="26"/>
                        <a:pt x="18" y="29"/>
                        <a:pt x="26" y="3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240">
                  <a:extLst>
                    <a:ext uri="{FF2B5EF4-FFF2-40B4-BE49-F238E27FC236}">
                      <a16:creationId xmlns:a16="http://schemas.microsoft.com/office/drawing/2014/main" id="{E1E69D11-4B87-42FA-BB17-ACBA29879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125" y="690563"/>
                  <a:ext cx="142875" cy="127000"/>
                </a:xfrm>
                <a:custGeom>
                  <a:avLst/>
                  <a:gdLst/>
                  <a:ahLst/>
                  <a:cxnLst>
                    <a:cxn ang="0">
                      <a:pos x="24" y="2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7"/>
                    </a:cxn>
                    <a:cxn ang="0">
                      <a:pos x="27" y="49"/>
                    </a:cxn>
                    <a:cxn ang="0">
                      <a:pos x="36" y="47"/>
                    </a:cxn>
                    <a:cxn ang="0">
                      <a:pos x="39" y="48"/>
                    </a:cxn>
                    <a:cxn ang="0">
                      <a:pos x="55" y="12"/>
                    </a:cxn>
                    <a:cxn ang="0">
                      <a:pos x="46" y="1"/>
                    </a:cxn>
                    <a:cxn ang="0">
                      <a:pos x="24" y="2"/>
                    </a:cxn>
                  </a:cxnLst>
                  <a:rect l="0" t="0" r="r" b="b"/>
                  <a:pathLst>
                    <a:path w="55" h="49">
                      <a:moveTo>
                        <a:pt x="24" y="2"/>
                      </a:moveTo>
                      <a:cubicBezTo>
                        <a:pt x="16" y="2"/>
                        <a:pt x="8" y="1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3"/>
                        <a:pt x="1" y="5"/>
                        <a:pt x="2" y="7"/>
                      </a:cubicBezTo>
                      <a:cubicBezTo>
                        <a:pt x="9" y="23"/>
                        <a:pt x="17" y="37"/>
                        <a:pt x="27" y="49"/>
                      </a:cubicBezTo>
                      <a:cubicBezTo>
                        <a:pt x="29" y="47"/>
                        <a:pt x="33" y="46"/>
                        <a:pt x="36" y="47"/>
                      </a:cubicBezTo>
                      <a:cubicBezTo>
                        <a:pt x="37" y="47"/>
                        <a:pt x="38" y="47"/>
                        <a:pt x="39" y="48"/>
                      </a:cubicBezTo>
                      <a:cubicBezTo>
                        <a:pt x="46" y="37"/>
                        <a:pt x="51" y="25"/>
                        <a:pt x="55" y="12"/>
                      </a:cubicBezTo>
                      <a:cubicBezTo>
                        <a:pt x="51" y="10"/>
                        <a:pt x="47" y="5"/>
                        <a:pt x="46" y="1"/>
                      </a:cubicBezTo>
                      <a:cubicBezTo>
                        <a:pt x="39" y="2"/>
                        <a:pt x="31" y="2"/>
                        <a:pt x="24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241">
                  <a:extLst>
                    <a:ext uri="{FF2B5EF4-FFF2-40B4-BE49-F238E27FC236}">
                      <a16:creationId xmlns:a16="http://schemas.microsoft.com/office/drawing/2014/main" id="{AF5BCEF0-B9D0-4BAA-A759-833263611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460376"/>
                  <a:ext cx="196850" cy="225425"/>
                </a:xfrm>
                <a:custGeom>
                  <a:avLst/>
                  <a:gdLst/>
                  <a:ahLst/>
                  <a:cxnLst>
                    <a:cxn ang="0">
                      <a:pos x="76" y="41"/>
                    </a:cxn>
                    <a:cxn ang="0">
                      <a:pos x="74" y="6"/>
                    </a:cxn>
                    <a:cxn ang="0">
                      <a:pos x="70" y="6"/>
                    </a:cxn>
                    <a:cxn ang="0">
                      <a:pos x="63" y="0"/>
                    </a:cxn>
                    <a:cxn ang="0">
                      <a:pos x="11" y="28"/>
                    </a:cxn>
                    <a:cxn ang="0">
                      <a:pos x="9" y="29"/>
                    </a:cxn>
                    <a:cxn ang="0">
                      <a:pos x="11" y="42"/>
                    </a:cxn>
                    <a:cxn ang="0">
                      <a:pos x="0" y="54"/>
                    </a:cxn>
                    <a:cxn ang="0">
                      <a:pos x="7" y="79"/>
                    </a:cxn>
                    <a:cxn ang="0">
                      <a:pos x="7" y="79"/>
                    </a:cxn>
                    <a:cxn ang="0">
                      <a:pos x="12" y="85"/>
                    </a:cxn>
                    <a:cxn ang="0">
                      <a:pos x="35" y="86"/>
                    </a:cxn>
                    <a:cxn ang="0">
                      <a:pos x="57" y="85"/>
                    </a:cxn>
                    <a:cxn ang="0">
                      <a:pos x="57" y="81"/>
                    </a:cxn>
                    <a:cxn ang="0">
                      <a:pos x="74" y="68"/>
                    </a:cxn>
                    <a:cxn ang="0">
                      <a:pos x="76" y="41"/>
                    </a:cxn>
                  </a:cxnLst>
                  <a:rect l="0" t="0" r="r" b="b"/>
                  <a:pathLst>
                    <a:path w="76" h="87">
                      <a:moveTo>
                        <a:pt x="76" y="41"/>
                      </a:moveTo>
                      <a:cubicBezTo>
                        <a:pt x="76" y="29"/>
                        <a:pt x="75" y="17"/>
                        <a:pt x="74" y="6"/>
                      </a:cubicBezTo>
                      <a:cubicBezTo>
                        <a:pt x="73" y="6"/>
                        <a:pt x="72" y="6"/>
                        <a:pt x="70" y="6"/>
                      </a:cubicBezTo>
                      <a:cubicBezTo>
                        <a:pt x="67" y="5"/>
                        <a:pt x="65" y="3"/>
                        <a:pt x="63" y="0"/>
                      </a:cubicBezTo>
                      <a:cubicBezTo>
                        <a:pt x="45" y="7"/>
                        <a:pt x="27" y="16"/>
                        <a:pt x="11" y="28"/>
                      </a:cubicBezTo>
                      <a:cubicBezTo>
                        <a:pt x="10" y="28"/>
                        <a:pt x="9" y="29"/>
                        <a:pt x="9" y="29"/>
                      </a:cubicBezTo>
                      <a:cubicBezTo>
                        <a:pt x="11" y="33"/>
                        <a:pt x="12" y="38"/>
                        <a:pt x="11" y="42"/>
                      </a:cubicBezTo>
                      <a:cubicBezTo>
                        <a:pt x="10" y="48"/>
                        <a:pt x="5" y="53"/>
                        <a:pt x="0" y="54"/>
                      </a:cubicBezTo>
                      <a:cubicBezTo>
                        <a:pt x="2" y="63"/>
                        <a:pt x="4" y="71"/>
                        <a:pt x="7" y="79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10" y="80"/>
                        <a:pt x="12" y="82"/>
                        <a:pt x="12" y="85"/>
                      </a:cubicBezTo>
                      <a:cubicBezTo>
                        <a:pt x="20" y="86"/>
                        <a:pt x="27" y="86"/>
                        <a:pt x="35" y="86"/>
                      </a:cubicBezTo>
                      <a:cubicBezTo>
                        <a:pt x="42" y="87"/>
                        <a:pt x="49" y="86"/>
                        <a:pt x="57" y="85"/>
                      </a:cubicBezTo>
                      <a:cubicBezTo>
                        <a:pt x="57" y="84"/>
                        <a:pt x="57" y="83"/>
                        <a:pt x="57" y="81"/>
                      </a:cubicBezTo>
                      <a:cubicBezTo>
                        <a:pt x="59" y="74"/>
                        <a:pt x="66" y="68"/>
                        <a:pt x="74" y="68"/>
                      </a:cubicBezTo>
                      <a:cubicBezTo>
                        <a:pt x="75" y="59"/>
                        <a:pt x="76" y="50"/>
                        <a:pt x="76" y="4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242">
                  <a:extLst>
                    <a:ext uri="{FF2B5EF4-FFF2-40B4-BE49-F238E27FC236}">
                      <a16:creationId xmlns:a16="http://schemas.microsoft.com/office/drawing/2014/main" id="{FB262E9C-B2CE-4324-87F5-3CF9ADDDC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3213" y="590551"/>
                  <a:ext cx="65088" cy="155575"/>
                </a:xfrm>
                <a:custGeom>
                  <a:avLst/>
                  <a:gdLst/>
                  <a:ahLst/>
                  <a:cxnLst>
                    <a:cxn ang="0">
                      <a:pos x="24" y="20"/>
                    </a:cxn>
                    <a:cxn ang="0">
                      <a:pos x="3" y="0"/>
                    </a:cxn>
                    <a:cxn ang="0">
                      <a:pos x="13" y="60"/>
                    </a:cxn>
                    <a:cxn ang="0">
                      <a:pos x="25" y="25"/>
                    </a:cxn>
                    <a:cxn ang="0">
                      <a:pos x="24" y="20"/>
                    </a:cxn>
                  </a:cxnLst>
                  <a:rect l="0" t="0" r="r" b="b"/>
                  <a:pathLst>
                    <a:path w="25" h="60">
                      <a:moveTo>
                        <a:pt x="24" y="20"/>
                      </a:moveTo>
                      <a:cubicBezTo>
                        <a:pt x="16" y="15"/>
                        <a:pt x="8" y="8"/>
                        <a:pt x="3" y="0"/>
                      </a:cubicBezTo>
                      <a:cubicBezTo>
                        <a:pt x="0" y="21"/>
                        <a:pt x="4" y="42"/>
                        <a:pt x="13" y="60"/>
                      </a:cubicBezTo>
                      <a:cubicBezTo>
                        <a:pt x="15" y="48"/>
                        <a:pt x="19" y="36"/>
                        <a:pt x="25" y="25"/>
                      </a:cubicBezTo>
                      <a:cubicBezTo>
                        <a:pt x="24" y="24"/>
                        <a:pt x="24" y="22"/>
                        <a:pt x="24" y="2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243">
                  <a:extLst>
                    <a:ext uri="{FF2B5EF4-FFF2-40B4-BE49-F238E27FC236}">
                      <a16:creationId xmlns:a16="http://schemas.microsoft.com/office/drawing/2014/main" id="{9B1F28C7-F76C-4450-AD3B-F2C50480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4488" y="657226"/>
                  <a:ext cx="207963" cy="228600"/>
                </a:xfrm>
                <a:custGeom>
                  <a:avLst/>
                  <a:gdLst/>
                  <a:ahLst/>
                  <a:cxnLst>
                    <a:cxn ang="0">
                      <a:pos x="79" y="68"/>
                    </a:cxn>
                    <a:cxn ang="0">
                      <a:pos x="80" y="65"/>
                    </a:cxn>
                    <a:cxn ang="0">
                      <a:pos x="55" y="21"/>
                    </a:cxn>
                    <a:cxn ang="0">
                      <a:pos x="53" y="17"/>
                    </a:cxn>
                    <a:cxn ang="0">
                      <a:pos x="50" y="17"/>
                    </a:cxn>
                    <a:cxn ang="0">
                      <a:pos x="44" y="10"/>
                    </a:cxn>
                    <a:cxn ang="0">
                      <a:pos x="18" y="0"/>
                    </a:cxn>
                    <a:cxn ang="0">
                      <a:pos x="13" y="2"/>
                    </a:cxn>
                    <a:cxn ang="0">
                      <a:pos x="0" y="41"/>
                    </a:cxn>
                    <a:cxn ang="0">
                      <a:pos x="58" y="88"/>
                    </a:cxn>
                    <a:cxn ang="0">
                      <a:pos x="80" y="77"/>
                    </a:cxn>
                    <a:cxn ang="0">
                      <a:pos x="79" y="68"/>
                    </a:cxn>
                  </a:cxnLst>
                  <a:rect l="0" t="0" r="r" b="b"/>
                  <a:pathLst>
                    <a:path w="80" h="88">
                      <a:moveTo>
                        <a:pt x="79" y="68"/>
                      </a:moveTo>
                      <a:cubicBezTo>
                        <a:pt x="79" y="67"/>
                        <a:pt x="80" y="66"/>
                        <a:pt x="80" y="65"/>
                      </a:cubicBezTo>
                      <a:cubicBezTo>
                        <a:pt x="70" y="53"/>
                        <a:pt x="62" y="38"/>
                        <a:pt x="55" y="21"/>
                      </a:cubicBezTo>
                      <a:cubicBezTo>
                        <a:pt x="54" y="20"/>
                        <a:pt x="54" y="18"/>
                        <a:pt x="53" y="17"/>
                      </a:cubicBezTo>
                      <a:cubicBezTo>
                        <a:pt x="52" y="17"/>
                        <a:pt x="51" y="17"/>
                        <a:pt x="50" y="17"/>
                      </a:cubicBezTo>
                      <a:cubicBezTo>
                        <a:pt x="47" y="16"/>
                        <a:pt x="44" y="13"/>
                        <a:pt x="44" y="10"/>
                      </a:cubicBezTo>
                      <a:cubicBezTo>
                        <a:pt x="35" y="8"/>
                        <a:pt x="26" y="5"/>
                        <a:pt x="18" y="0"/>
                      </a:cubicBezTo>
                      <a:cubicBezTo>
                        <a:pt x="17" y="2"/>
                        <a:pt x="15" y="2"/>
                        <a:pt x="13" y="2"/>
                      </a:cubicBezTo>
                      <a:cubicBezTo>
                        <a:pt x="7" y="14"/>
                        <a:pt x="2" y="27"/>
                        <a:pt x="0" y="41"/>
                      </a:cubicBezTo>
                      <a:cubicBezTo>
                        <a:pt x="13" y="62"/>
                        <a:pt x="33" y="79"/>
                        <a:pt x="58" y="88"/>
                      </a:cubicBezTo>
                      <a:cubicBezTo>
                        <a:pt x="66" y="86"/>
                        <a:pt x="74" y="83"/>
                        <a:pt x="80" y="77"/>
                      </a:cubicBezTo>
                      <a:cubicBezTo>
                        <a:pt x="79" y="75"/>
                        <a:pt x="78" y="72"/>
                        <a:pt x="79" y="6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244">
                  <a:extLst>
                    <a:ext uri="{FF2B5EF4-FFF2-40B4-BE49-F238E27FC236}">
                      <a16:creationId xmlns:a16="http://schemas.microsoft.com/office/drawing/2014/main" id="{2069B652-59D6-4EED-8CA2-380CD2ABB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5938" y="866776"/>
                  <a:ext cx="127000" cy="34925"/>
                </a:xfrm>
                <a:custGeom>
                  <a:avLst/>
                  <a:gdLst/>
                  <a:ahLst/>
                  <a:cxnLst>
                    <a:cxn ang="0">
                      <a:pos x="31" y="0"/>
                    </a:cxn>
                    <a:cxn ang="0">
                      <a:pos x="22" y="2"/>
                    </a:cxn>
                    <a:cxn ang="0">
                      <a:pos x="17" y="0"/>
                    </a:cxn>
                    <a:cxn ang="0">
                      <a:pos x="0" y="9"/>
                    </a:cxn>
                    <a:cxn ang="0">
                      <a:pos x="2" y="10"/>
                    </a:cxn>
                    <a:cxn ang="0">
                      <a:pos x="49" y="10"/>
                    </a:cxn>
                    <a:cxn ang="0">
                      <a:pos x="41" y="6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49" h="13">
                      <a:moveTo>
                        <a:pt x="31" y="0"/>
                      </a:moveTo>
                      <a:cubicBezTo>
                        <a:pt x="29" y="2"/>
                        <a:pt x="25" y="3"/>
                        <a:pt x="22" y="2"/>
                      </a:cubicBezTo>
                      <a:cubicBezTo>
                        <a:pt x="20" y="1"/>
                        <a:pt x="19" y="1"/>
                        <a:pt x="17" y="0"/>
                      </a:cubicBezTo>
                      <a:cubicBezTo>
                        <a:pt x="12" y="4"/>
                        <a:pt x="6" y="7"/>
                        <a:pt x="0" y="9"/>
                      </a:cubicBezTo>
                      <a:cubicBezTo>
                        <a:pt x="1" y="9"/>
                        <a:pt x="1" y="9"/>
                        <a:pt x="2" y="10"/>
                      </a:cubicBezTo>
                      <a:cubicBezTo>
                        <a:pt x="18" y="13"/>
                        <a:pt x="34" y="13"/>
                        <a:pt x="49" y="10"/>
                      </a:cubicBezTo>
                      <a:cubicBezTo>
                        <a:pt x="46" y="9"/>
                        <a:pt x="43" y="7"/>
                        <a:pt x="41" y="6"/>
                      </a:cubicBezTo>
                      <a:cubicBezTo>
                        <a:pt x="37" y="4"/>
                        <a:pt x="34" y="2"/>
                        <a:pt x="3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245">
                  <a:extLst>
                    <a:ext uri="{FF2B5EF4-FFF2-40B4-BE49-F238E27FC236}">
                      <a16:creationId xmlns:a16="http://schemas.microsoft.com/office/drawing/2014/main" id="{83486B00-DFDC-4BD5-B674-0F36B48D5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1663" y="582613"/>
                  <a:ext cx="258763" cy="304800"/>
                </a:xfrm>
                <a:custGeom>
                  <a:avLst/>
                  <a:gdLst/>
                  <a:ahLst/>
                  <a:cxnLst>
                    <a:cxn ang="0">
                      <a:pos x="98" y="0"/>
                    </a:cxn>
                    <a:cxn ang="0">
                      <a:pos x="57" y="28"/>
                    </a:cxn>
                    <a:cxn ang="0">
                      <a:pos x="37" y="35"/>
                    </a:cxn>
                    <a:cxn ang="0">
                      <a:pos x="37" y="42"/>
                    </a:cxn>
                    <a:cxn ang="0">
                      <a:pos x="18" y="55"/>
                    </a:cxn>
                    <a:cxn ang="0">
                      <a:pos x="0" y="92"/>
                    </a:cxn>
                    <a:cxn ang="0">
                      <a:pos x="3" y="103"/>
                    </a:cxn>
                    <a:cxn ang="0">
                      <a:pos x="1" y="107"/>
                    </a:cxn>
                    <a:cxn ang="0">
                      <a:pos x="10" y="112"/>
                    </a:cxn>
                    <a:cxn ang="0">
                      <a:pos x="25" y="118"/>
                    </a:cxn>
                    <a:cxn ang="0">
                      <a:pos x="96" y="41"/>
                    </a:cxn>
                    <a:cxn ang="0">
                      <a:pos x="98" y="0"/>
                    </a:cxn>
                  </a:cxnLst>
                  <a:rect l="0" t="0" r="r" b="b"/>
                  <a:pathLst>
                    <a:path w="100" h="118">
                      <a:moveTo>
                        <a:pt x="98" y="0"/>
                      </a:moveTo>
                      <a:cubicBezTo>
                        <a:pt x="86" y="11"/>
                        <a:pt x="72" y="21"/>
                        <a:pt x="57" y="28"/>
                      </a:cubicBezTo>
                      <a:cubicBezTo>
                        <a:pt x="50" y="31"/>
                        <a:pt x="44" y="33"/>
                        <a:pt x="37" y="35"/>
                      </a:cubicBezTo>
                      <a:cubicBezTo>
                        <a:pt x="38" y="38"/>
                        <a:pt x="38" y="40"/>
                        <a:pt x="37" y="42"/>
                      </a:cubicBezTo>
                      <a:cubicBezTo>
                        <a:pt x="35" y="51"/>
                        <a:pt x="26" y="57"/>
                        <a:pt x="18" y="55"/>
                      </a:cubicBezTo>
                      <a:cubicBezTo>
                        <a:pt x="13" y="69"/>
                        <a:pt x="7" y="82"/>
                        <a:pt x="0" y="92"/>
                      </a:cubicBezTo>
                      <a:cubicBezTo>
                        <a:pt x="3" y="95"/>
                        <a:pt x="4" y="99"/>
                        <a:pt x="3" y="103"/>
                      </a:cubicBezTo>
                      <a:cubicBezTo>
                        <a:pt x="3" y="104"/>
                        <a:pt x="2" y="106"/>
                        <a:pt x="1" y="107"/>
                      </a:cubicBezTo>
                      <a:cubicBezTo>
                        <a:pt x="4" y="109"/>
                        <a:pt x="7" y="110"/>
                        <a:pt x="10" y="112"/>
                      </a:cubicBezTo>
                      <a:cubicBezTo>
                        <a:pt x="14" y="114"/>
                        <a:pt x="19" y="116"/>
                        <a:pt x="25" y="118"/>
                      </a:cubicBezTo>
                      <a:cubicBezTo>
                        <a:pt x="59" y="107"/>
                        <a:pt x="87" y="79"/>
                        <a:pt x="96" y="41"/>
                      </a:cubicBezTo>
                      <a:cubicBezTo>
                        <a:pt x="100" y="27"/>
                        <a:pt x="100" y="13"/>
                        <a:pt x="9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246">
                  <a:extLst>
                    <a:ext uri="{FF2B5EF4-FFF2-40B4-BE49-F238E27FC236}">
                      <a16:creationId xmlns:a16="http://schemas.microsoft.com/office/drawing/2014/main" id="{B986F454-5D1B-4F9C-841C-2B626E08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431801"/>
                  <a:ext cx="185738" cy="230188"/>
                </a:xfrm>
                <a:custGeom>
                  <a:avLst/>
                  <a:gdLst/>
                  <a:ahLst/>
                  <a:cxnLst>
                    <a:cxn ang="0">
                      <a:pos x="5" y="9"/>
                    </a:cxn>
                    <a:cxn ang="0">
                      <a:pos x="0" y="16"/>
                    </a:cxn>
                    <a:cxn ang="0">
                      <a:pos x="2" y="52"/>
                    </a:cxn>
                    <a:cxn ang="0">
                      <a:pos x="0" y="80"/>
                    </a:cxn>
                    <a:cxn ang="0">
                      <a:pos x="11" y="89"/>
                    </a:cxn>
                    <a:cxn ang="0">
                      <a:pos x="30" y="82"/>
                    </a:cxn>
                    <a:cxn ang="0">
                      <a:pos x="72" y="52"/>
                    </a:cxn>
                    <a:cxn ang="0">
                      <a:pos x="44" y="0"/>
                    </a:cxn>
                    <a:cxn ang="0">
                      <a:pos x="6" y="5"/>
                    </a:cxn>
                    <a:cxn ang="0">
                      <a:pos x="5" y="9"/>
                    </a:cxn>
                  </a:cxnLst>
                  <a:rect l="0" t="0" r="r" b="b"/>
                  <a:pathLst>
                    <a:path w="72" h="89">
                      <a:moveTo>
                        <a:pt x="5" y="9"/>
                      </a:moveTo>
                      <a:cubicBezTo>
                        <a:pt x="5" y="12"/>
                        <a:pt x="3" y="14"/>
                        <a:pt x="0" y="16"/>
                      </a:cubicBezTo>
                      <a:cubicBezTo>
                        <a:pt x="2" y="27"/>
                        <a:pt x="3" y="39"/>
                        <a:pt x="2" y="52"/>
                      </a:cubicBezTo>
                      <a:cubicBezTo>
                        <a:pt x="2" y="61"/>
                        <a:pt x="1" y="71"/>
                        <a:pt x="0" y="80"/>
                      </a:cubicBezTo>
                      <a:cubicBezTo>
                        <a:pt x="5" y="81"/>
                        <a:pt x="9" y="85"/>
                        <a:pt x="11" y="89"/>
                      </a:cubicBezTo>
                      <a:cubicBezTo>
                        <a:pt x="17" y="87"/>
                        <a:pt x="24" y="85"/>
                        <a:pt x="30" y="82"/>
                      </a:cubicBezTo>
                      <a:cubicBezTo>
                        <a:pt x="45" y="75"/>
                        <a:pt x="59" y="65"/>
                        <a:pt x="72" y="52"/>
                      </a:cubicBezTo>
                      <a:cubicBezTo>
                        <a:pt x="68" y="33"/>
                        <a:pt x="58" y="15"/>
                        <a:pt x="44" y="0"/>
                      </a:cubicBezTo>
                      <a:cubicBezTo>
                        <a:pt x="31" y="1"/>
                        <a:pt x="18" y="2"/>
                        <a:pt x="6" y="5"/>
                      </a:cubicBezTo>
                      <a:cubicBezTo>
                        <a:pt x="6" y="6"/>
                        <a:pt x="6" y="8"/>
                        <a:pt x="5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247">
                  <a:extLst>
                    <a:ext uri="{FF2B5EF4-FFF2-40B4-BE49-F238E27FC236}">
                      <a16:creationId xmlns:a16="http://schemas.microsoft.com/office/drawing/2014/main" id="{7F2DE3C2-A0F2-49E3-AC98-BC95970BB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2300" y="350838"/>
                  <a:ext cx="147638" cy="84138"/>
                </a:xfrm>
                <a:custGeom>
                  <a:avLst/>
                  <a:gdLst/>
                  <a:ahLst/>
                  <a:cxnLst>
                    <a:cxn ang="0">
                      <a:pos x="14" y="27"/>
                    </a:cxn>
                    <a:cxn ang="0">
                      <a:pos x="22" y="32"/>
                    </a:cxn>
                    <a:cxn ang="0">
                      <a:pos x="57" y="27"/>
                    </a:cxn>
                    <a:cxn ang="0">
                      <a:pos x="9" y="2"/>
                    </a:cxn>
                    <a:cxn ang="0">
                      <a:pos x="0" y="0"/>
                    </a:cxn>
                    <a:cxn ang="0">
                      <a:pos x="12" y="26"/>
                    </a:cxn>
                    <a:cxn ang="0">
                      <a:pos x="14" y="27"/>
                    </a:cxn>
                  </a:cxnLst>
                  <a:rect l="0" t="0" r="r" b="b"/>
                  <a:pathLst>
                    <a:path w="57" h="32">
                      <a:moveTo>
                        <a:pt x="14" y="27"/>
                      </a:moveTo>
                      <a:cubicBezTo>
                        <a:pt x="18" y="27"/>
                        <a:pt x="20" y="29"/>
                        <a:pt x="22" y="32"/>
                      </a:cubicBezTo>
                      <a:cubicBezTo>
                        <a:pt x="33" y="29"/>
                        <a:pt x="45" y="28"/>
                        <a:pt x="57" y="27"/>
                      </a:cubicBezTo>
                      <a:cubicBezTo>
                        <a:pt x="44" y="15"/>
                        <a:pt x="28" y="6"/>
                        <a:pt x="9" y="2"/>
                      </a:cubicBezTo>
                      <a:cubicBezTo>
                        <a:pt x="6" y="1"/>
                        <a:pt x="3" y="1"/>
                        <a:pt x="0" y="0"/>
                      </a:cubicBezTo>
                      <a:cubicBezTo>
                        <a:pt x="5" y="8"/>
                        <a:pt x="9" y="16"/>
                        <a:pt x="12" y="26"/>
                      </a:cubicBezTo>
                      <a:cubicBezTo>
                        <a:pt x="13" y="26"/>
                        <a:pt x="14" y="26"/>
                        <a:pt x="14" y="2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248">
                  <a:extLst>
                    <a:ext uri="{FF2B5EF4-FFF2-40B4-BE49-F238E27FC236}">
                      <a16:creationId xmlns:a16="http://schemas.microsoft.com/office/drawing/2014/main" id="{3A5EF448-C377-4964-9DD9-7B5CAA968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0850" y="346076"/>
                  <a:ext cx="192088" cy="180975"/>
                </a:xfrm>
                <a:custGeom>
                  <a:avLst/>
                  <a:gdLst/>
                  <a:ahLst/>
                  <a:cxnLst>
                    <a:cxn ang="0">
                      <a:pos x="5" y="68"/>
                    </a:cxn>
                    <a:cxn ang="0">
                      <a:pos x="10" y="70"/>
                    </a:cxn>
                    <a:cxn ang="0">
                      <a:pos x="13" y="68"/>
                    </a:cxn>
                    <a:cxn ang="0">
                      <a:pos x="67" y="40"/>
                    </a:cxn>
                    <a:cxn ang="0">
                      <a:pos x="67" y="37"/>
                    </a:cxn>
                    <a:cxn ang="0">
                      <a:pos x="74" y="29"/>
                    </a:cxn>
                    <a:cxn ang="0">
                      <a:pos x="60" y="2"/>
                    </a:cxn>
                    <a:cxn ang="0">
                      <a:pos x="5" y="12"/>
                    </a:cxn>
                    <a:cxn ang="0">
                      <a:pos x="0" y="47"/>
                    </a:cxn>
                    <a:cxn ang="0">
                      <a:pos x="1" y="67"/>
                    </a:cxn>
                    <a:cxn ang="0">
                      <a:pos x="5" y="68"/>
                    </a:cxn>
                  </a:cxnLst>
                  <a:rect l="0" t="0" r="r" b="b"/>
                  <a:pathLst>
                    <a:path w="74" h="70">
                      <a:moveTo>
                        <a:pt x="5" y="68"/>
                      </a:moveTo>
                      <a:cubicBezTo>
                        <a:pt x="7" y="68"/>
                        <a:pt x="9" y="69"/>
                        <a:pt x="10" y="70"/>
                      </a:cubicBezTo>
                      <a:cubicBezTo>
                        <a:pt x="11" y="70"/>
                        <a:pt x="12" y="69"/>
                        <a:pt x="13" y="68"/>
                      </a:cubicBezTo>
                      <a:cubicBezTo>
                        <a:pt x="29" y="56"/>
                        <a:pt x="48" y="47"/>
                        <a:pt x="67" y="40"/>
                      </a:cubicBezTo>
                      <a:cubicBezTo>
                        <a:pt x="67" y="39"/>
                        <a:pt x="67" y="38"/>
                        <a:pt x="67" y="37"/>
                      </a:cubicBezTo>
                      <a:cubicBezTo>
                        <a:pt x="68" y="33"/>
                        <a:pt x="71" y="30"/>
                        <a:pt x="74" y="29"/>
                      </a:cubicBezTo>
                      <a:cubicBezTo>
                        <a:pt x="70" y="18"/>
                        <a:pt x="66" y="9"/>
                        <a:pt x="60" y="2"/>
                      </a:cubicBezTo>
                      <a:cubicBezTo>
                        <a:pt x="41" y="0"/>
                        <a:pt x="22" y="4"/>
                        <a:pt x="5" y="12"/>
                      </a:cubicBezTo>
                      <a:cubicBezTo>
                        <a:pt x="2" y="23"/>
                        <a:pt x="1" y="34"/>
                        <a:pt x="0" y="47"/>
                      </a:cubicBezTo>
                      <a:cubicBezTo>
                        <a:pt x="0" y="53"/>
                        <a:pt x="0" y="60"/>
                        <a:pt x="1" y="67"/>
                      </a:cubicBezTo>
                      <a:cubicBezTo>
                        <a:pt x="2" y="67"/>
                        <a:pt x="3" y="67"/>
                        <a:pt x="5" y="6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249">
                  <a:extLst>
                    <a:ext uri="{FF2B5EF4-FFF2-40B4-BE49-F238E27FC236}">
                      <a16:creationId xmlns:a16="http://schemas.microsoft.com/office/drawing/2014/main" id="{713820AD-54E4-4ED9-A6A2-141A4325C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4325" y="382588"/>
                  <a:ext cx="136525" cy="249238"/>
                </a:xfrm>
                <a:custGeom>
                  <a:avLst/>
                  <a:gdLst/>
                  <a:ahLst/>
                  <a:cxnLst>
                    <a:cxn ang="0">
                      <a:pos x="22" y="96"/>
                    </a:cxn>
                    <a:cxn ang="0">
                      <a:pos x="27" y="95"/>
                    </a:cxn>
                    <a:cxn ang="0">
                      <a:pos x="41" y="77"/>
                    </a:cxn>
                    <a:cxn ang="0">
                      <a:pos x="39" y="65"/>
                    </a:cxn>
                    <a:cxn ang="0">
                      <a:pos x="49" y="54"/>
                    </a:cxn>
                    <a:cxn ang="0">
                      <a:pos x="49" y="32"/>
                    </a:cxn>
                    <a:cxn ang="0">
                      <a:pos x="53" y="0"/>
                    </a:cxn>
                    <a:cxn ang="0">
                      <a:pos x="1" y="69"/>
                    </a:cxn>
                    <a:cxn ang="0">
                      <a:pos x="0" y="73"/>
                    </a:cxn>
                    <a:cxn ang="0">
                      <a:pos x="22" y="96"/>
                    </a:cxn>
                  </a:cxnLst>
                  <a:rect l="0" t="0" r="r" b="b"/>
                  <a:pathLst>
                    <a:path w="53" h="96">
                      <a:moveTo>
                        <a:pt x="22" y="96"/>
                      </a:moveTo>
                      <a:cubicBezTo>
                        <a:pt x="23" y="95"/>
                        <a:pt x="25" y="95"/>
                        <a:pt x="27" y="95"/>
                      </a:cubicBezTo>
                      <a:cubicBezTo>
                        <a:pt x="31" y="89"/>
                        <a:pt x="36" y="83"/>
                        <a:pt x="41" y="77"/>
                      </a:cubicBezTo>
                      <a:cubicBezTo>
                        <a:pt x="38" y="74"/>
                        <a:pt x="38" y="70"/>
                        <a:pt x="39" y="65"/>
                      </a:cubicBezTo>
                      <a:cubicBezTo>
                        <a:pt x="40" y="60"/>
                        <a:pt x="44" y="55"/>
                        <a:pt x="49" y="54"/>
                      </a:cubicBezTo>
                      <a:cubicBezTo>
                        <a:pt x="49" y="47"/>
                        <a:pt x="49" y="39"/>
                        <a:pt x="49" y="32"/>
                      </a:cubicBezTo>
                      <a:cubicBezTo>
                        <a:pt x="49" y="21"/>
                        <a:pt x="51" y="11"/>
                        <a:pt x="53" y="0"/>
                      </a:cubicBezTo>
                      <a:cubicBezTo>
                        <a:pt x="28" y="14"/>
                        <a:pt x="8" y="39"/>
                        <a:pt x="1" y="69"/>
                      </a:cubicBezTo>
                      <a:cubicBezTo>
                        <a:pt x="1" y="70"/>
                        <a:pt x="0" y="72"/>
                        <a:pt x="0" y="73"/>
                      </a:cubicBezTo>
                      <a:cubicBezTo>
                        <a:pt x="5" y="82"/>
                        <a:pt x="13" y="90"/>
                        <a:pt x="22" y="9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BCD5F1-C3EC-4AB3-A2E2-554F552A49B7}"/>
                </a:ext>
              </a:extLst>
            </p:cNvPr>
            <p:cNvGrpSpPr/>
            <p:nvPr/>
          </p:nvGrpSpPr>
          <p:grpSpPr>
            <a:xfrm>
              <a:off x="4354902" y="3695562"/>
              <a:ext cx="828834" cy="714513"/>
              <a:chOff x="4354902" y="3695562"/>
              <a:chExt cx="828834" cy="714513"/>
            </a:xfrm>
            <a:grpFill/>
          </p:grpSpPr>
          <p:sp>
            <p:nvSpPr>
              <p:cNvPr id="25" name="Hexagon 30">
                <a:extLst>
                  <a:ext uri="{FF2B5EF4-FFF2-40B4-BE49-F238E27FC236}">
                    <a16:creationId xmlns:a16="http://schemas.microsoft.com/office/drawing/2014/main" id="{EAFCF063-59D8-4632-BF62-4E8EBA5FE8BE}"/>
                  </a:ext>
                </a:extLst>
              </p:cNvPr>
              <p:cNvSpPr/>
              <p:nvPr/>
            </p:nvSpPr>
            <p:spPr>
              <a:xfrm>
                <a:off x="4354902" y="3695562"/>
                <a:ext cx="828834" cy="714513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6" name="Freeform 187">
                <a:extLst>
                  <a:ext uri="{FF2B5EF4-FFF2-40B4-BE49-F238E27FC236}">
                    <a16:creationId xmlns:a16="http://schemas.microsoft.com/office/drawing/2014/main" id="{483DCA6C-BA18-43C0-8EF9-8E51630E3F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5546" y="3877654"/>
                <a:ext cx="235715" cy="339869"/>
              </a:xfrm>
              <a:custGeom>
                <a:avLst/>
                <a:gdLst/>
                <a:ahLst/>
                <a:cxnLst>
                  <a:cxn ang="0">
                    <a:pos x="69" y="131"/>
                  </a:cxn>
                  <a:cxn ang="0">
                    <a:pos x="69" y="138"/>
                  </a:cxn>
                  <a:cxn ang="0">
                    <a:pos x="59" y="148"/>
                  </a:cxn>
                  <a:cxn ang="0">
                    <a:pos x="50" y="138"/>
                  </a:cxn>
                  <a:cxn ang="0">
                    <a:pos x="50" y="131"/>
                  </a:cxn>
                  <a:cxn ang="0">
                    <a:pos x="40" y="115"/>
                  </a:cxn>
                  <a:cxn ang="0">
                    <a:pos x="59" y="96"/>
                  </a:cxn>
                  <a:cxn ang="0">
                    <a:pos x="78" y="115"/>
                  </a:cxn>
                  <a:cxn ang="0">
                    <a:pos x="69" y="131"/>
                  </a:cxn>
                  <a:cxn ang="0">
                    <a:pos x="21" y="53"/>
                  </a:cxn>
                  <a:cxn ang="0">
                    <a:pos x="59" y="14"/>
                  </a:cxn>
                  <a:cxn ang="0">
                    <a:pos x="98" y="53"/>
                  </a:cxn>
                  <a:cxn ang="0">
                    <a:pos x="98" y="70"/>
                  </a:cxn>
                  <a:cxn ang="0">
                    <a:pos x="96" y="72"/>
                  </a:cxn>
                  <a:cxn ang="0">
                    <a:pos x="23" y="72"/>
                  </a:cxn>
                  <a:cxn ang="0">
                    <a:pos x="21" y="69"/>
                  </a:cxn>
                  <a:cxn ang="0">
                    <a:pos x="21" y="53"/>
                  </a:cxn>
                  <a:cxn ang="0">
                    <a:pos x="101" y="158"/>
                  </a:cxn>
                  <a:cxn ang="0">
                    <a:pos x="94" y="151"/>
                  </a:cxn>
                  <a:cxn ang="0">
                    <a:pos x="101" y="145"/>
                  </a:cxn>
                  <a:cxn ang="0">
                    <a:pos x="116" y="145"/>
                  </a:cxn>
                  <a:cxn ang="0">
                    <a:pos x="119" y="143"/>
                  </a:cxn>
                  <a:cxn ang="0">
                    <a:pos x="119" y="134"/>
                  </a:cxn>
                  <a:cxn ang="0">
                    <a:pos x="116" y="132"/>
                  </a:cxn>
                  <a:cxn ang="0">
                    <a:pos x="101" y="132"/>
                  </a:cxn>
                  <a:cxn ang="0">
                    <a:pos x="94" y="125"/>
                  </a:cxn>
                  <a:cxn ang="0">
                    <a:pos x="101" y="119"/>
                  </a:cxn>
                  <a:cxn ang="0">
                    <a:pos x="116" y="119"/>
                  </a:cxn>
                  <a:cxn ang="0">
                    <a:pos x="119" y="117"/>
                  </a:cxn>
                  <a:cxn ang="0">
                    <a:pos x="119" y="108"/>
                  </a:cxn>
                  <a:cxn ang="0">
                    <a:pos x="117" y="106"/>
                  </a:cxn>
                  <a:cxn ang="0">
                    <a:pos x="101" y="106"/>
                  </a:cxn>
                  <a:cxn ang="0">
                    <a:pos x="94" y="100"/>
                  </a:cxn>
                  <a:cxn ang="0">
                    <a:pos x="101" y="93"/>
                  </a:cxn>
                  <a:cxn ang="0">
                    <a:pos x="117" y="93"/>
                  </a:cxn>
                  <a:cxn ang="0">
                    <a:pos x="119" y="91"/>
                  </a:cxn>
                  <a:cxn ang="0">
                    <a:pos x="119" y="76"/>
                  </a:cxn>
                  <a:cxn ang="0">
                    <a:pos x="115" y="72"/>
                  </a:cxn>
                  <a:cxn ang="0">
                    <a:pos x="114" y="72"/>
                  </a:cxn>
                  <a:cxn ang="0">
                    <a:pos x="112" y="70"/>
                  </a:cxn>
                  <a:cxn ang="0">
                    <a:pos x="112" y="53"/>
                  </a:cxn>
                  <a:cxn ang="0">
                    <a:pos x="59" y="0"/>
                  </a:cxn>
                  <a:cxn ang="0">
                    <a:pos x="7" y="53"/>
                  </a:cxn>
                  <a:cxn ang="0">
                    <a:pos x="7" y="70"/>
                  </a:cxn>
                  <a:cxn ang="0">
                    <a:pos x="4" y="72"/>
                  </a:cxn>
                  <a:cxn ang="0">
                    <a:pos x="4" y="72"/>
                  </a:cxn>
                  <a:cxn ang="0">
                    <a:pos x="0" y="76"/>
                  </a:cxn>
                  <a:cxn ang="0">
                    <a:pos x="0" y="168"/>
                  </a:cxn>
                  <a:cxn ang="0">
                    <a:pos x="4" y="172"/>
                  </a:cxn>
                  <a:cxn ang="0">
                    <a:pos x="115" y="172"/>
                  </a:cxn>
                  <a:cxn ang="0">
                    <a:pos x="119" y="168"/>
                  </a:cxn>
                  <a:cxn ang="0">
                    <a:pos x="119" y="160"/>
                  </a:cxn>
                  <a:cxn ang="0">
                    <a:pos x="117" y="158"/>
                  </a:cxn>
                  <a:cxn ang="0">
                    <a:pos x="101" y="158"/>
                  </a:cxn>
                </a:cxnLst>
                <a:rect l="0" t="0" r="r" b="b"/>
                <a:pathLst>
                  <a:path w="119" h="172">
                    <a:moveTo>
                      <a:pt x="69" y="131"/>
                    </a:moveTo>
                    <a:cubicBezTo>
                      <a:pt x="69" y="134"/>
                      <a:pt x="69" y="138"/>
                      <a:pt x="69" y="138"/>
                    </a:cubicBezTo>
                    <a:cubicBezTo>
                      <a:pt x="69" y="144"/>
                      <a:pt x="64" y="148"/>
                      <a:pt x="59" y="148"/>
                    </a:cubicBezTo>
                    <a:cubicBezTo>
                      <a:pt x="54" y="148"/>
                      <a:pt x="50" y="144"/>
                      <a:pt x="50" y="138"/>
                    </a:cubicBezTo>
                    <a:cubicBezTo>
                      <a:pt x="50" y="138"/>
                      <a:pt x="50" y="134"/>
                      <a:pt x="50" y="131"/>
                    </a:cubicBezTo>
                    <a:cubicBezTo>
                      <a:pt x="50" y="126"/>
                      <a:pt x="40" y="127"/>
                      <a:pt x="40" y="115"/>
                    </a:cubicBezTo>
                    <a:cubicBezTo>
                      <a:pt x="40" y="105"/>
                      <a:pt x="49" y="96"/>
                      <a:pt x="59" y="96"/>
                    </a:cubicBezTo>
                    <a:cubicBezTo>
                      <a:pt x="70" y="96"/>
                      <a:pt x="78" y="105"/>
                      <a:pt x="78" y="115"/>
                    </a:cubicBezTo>
                    <a:cubicBezTo>
                      <a:pt x="78" y="127"/>
                      <a:pt x="69" y="126"/>
                      <a:pt x="69" y="131"/>
                    </a:cubicBezTo>
                    <a:moveTo>
                      <a:pt x="21" y="53"/>
                    </a:moveTo>
                    <a:cubicBezTo>
                      <a:pt x="21" y="31"/>
                      <a:pt x="38" y="14"/>
                      <a:pt x="59" y="14"/>
                    </a:cubicBezTo>
                    <a:cubicBezTo>
                      <a:pt x="80" y="14"/>
                      <a:pt x="98" y="31"/>
                      <a:pt x="98" y="53"/>
                    </a:cubicBezTo>
                    <a:cubicBezTo>
                      <a:pt x="98" y="70"/>
                      <a:pt x="98" y="70"/>
                      <a:pt x="98" y="70"/>
                    </a:cubicBezTo>
                    <a:cubicBezTo>
                      <a:pt x="98" y="70"/>
                      <a:pt x="98" y="72"/>
                      <a:pt x="96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1" y="72"/>
                      <a:pt x="21" y="69"/>
                      <a:pt x="21" y="69"/>
                    </a:cubicBezTo>
                    <a:cubicBezTo>
                      <a:pt x="21" y="53"/>
                      <a:pt x="21" y="53"/>
                      <a:pt x="21" y="53"/>
                    </a:cubicBezTo>
                    <a:close/>
                    <a:moveTo>
                      <a:pt x="101" y="158"/>
                    </a:moveTo>
                    <a:cubicBezTo>
                      <a:pt x="97" y="158"/>
                      <a:pt x="94" y="155"/>
                      <a:pt x="94" y="151"/>
                    </a:cubicBezTo>
                    <a:cubicBezTo>
                      <a:pt x="94" y="148"/>
                      <a:pt x="97" y="145"/>
                      <a:pt x="101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9" y="145"/>
                      <a:pt x="119" y="143"/>
                    </a:cubicBezTo>
                    <a:cubicBezTo>
                      <a:pt x="119" y="134"/>
                      <a:pt x="119" y="134"/>
                      <a:pt x="119" y="134"/>
                    </a:cubicBezTo>
                    <a:cubicBezTo>
                      <a:pt x="119" y="132"/>
                      <a:pt x="116" y="132"/>
                      <a:pt x="116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97" y="132"/>
                      <a:pt x="94" y="129"/>
                      <a:pt x="94" y="125"/>
                    </a:cubicBezTo>
                    <a:cubicBezTo>
                      <a:pt x="94" y="122"/>
                      <a:pt x="97" y="119"/>
                      <a:pt x="101" y="119"/>
                    </a:cubicBezTo>
                    <a:cubicBezTo>
                      <a:pt x="116" y="119"/>
                      <a:pt x="116" y="119"/>
                      <a:pt x="116" y="119"/>
                    </a:cubicBezTo>
                    <a:cubicBezTo>
                      <a:pt x="116" y="119"/>
                      <a:pt x="119" y="119"/>
                      <a:pt x="119" y="117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9" y="106"/>
                      <a:pt x="117" y="106"/>
                      <a:pt x="117" y="106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97" y="106"/>
                      <a:pt x="94" y="103"/>
                      <a:pt x="94" y="100"/>
                    </a:cubicBezTo>
                    <a:cubicBezTo>
                      <a:pt x="94" y="96"/>
                      <a:pt x="97" y="93"/>
                      <a:pt x="101" y="93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7" y="93"/>
                      <a:pt x="119" y="93"/>
                      <a:pt x="119" y="91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19" y="74"/>
                      <a:pt x="117" y="72"/>
                      <a:pt x="115" y="72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2" y="72"/>
                      <a:pt x="112" y="70"/>
                      <a:pt x="112" y="7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2" y="24"/>
                      <a:pt x="88" y="0"/>
                      <a:pt x="59" y="0"/>
                    </a:cubicBezTo>
                    <a:cubicBezTo>
                      <a:pt x="30" y="0"/>
                      <a:pt x="7" y="24"/>
                      <a:pt x="7" y="53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2" y="72"/>
                      <a:pt x="0" y="74"/>
                      <a:pt x="0" y="76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0"/>
                      <a:pt x="2" y="172"/>
                      <a:pt x="4" y="172"/>
                    </a:cubicBezTo>
                    <a:cubicBezTo>
                      <a:pt x="115" y="172"/>
                      <a:pt x="115" y="172"/>
                      <a:pt x="115" y="172"/>
                    </a:cubicBezTo>
                    <a:cubicBezTo>
                      <a:pt x="117" y="172"/>
                      <a:pt x="119" y="170"/>
                      <a:pt x="119" y="168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58"/>
                      <a:pt x="117" y="158"/>
                      <a:pt x="117" y="158"/>
                    </a:cubicBezTo>
                    <a:lnTo>
                      <a:pt x="101" y="15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33FDD35-995A-4781-99E8-452504154698}"/>
                </a:ext>
              </a:extLst>
            </p:cNvPr>
            <p:cNvGrpSpPr/>
            <p:nvPr/>
          </p:nvGrpSpPr>
          <p:grpSpPr>
            <a:xfrm>
              <a:off x="6858915" y="3695562"/>
              <a:ext cx="828834" cy="714513"/>
              <a:chOff x="6858915" y="3695562"/>
              <a:chExt cx="828834" cy="714513"/>
            </a:xfrm>
            <a:grpFill/>
          </p:grpSpPr>
          <p:sp>
            <p:nvSpPr>
              <p:cNvPr id="21" name="Hexagon 33">
                <a:extLst>
                  <a:ext uri="{FF2B5EF4-FFF2-40B4-BE49-F238E27FC236}">
                    <a16:creationId xmlns:a16="http://schemas.microsoft.com/office/drawing/2014/main" id="{EA4832B6-9C04-4980-BADD-9B89A950FD9F}"/>
                  </a:ext>
                </a:extLst>
              </p:cNvPr>
              <p:cNvSpPr/>
              <p:nvPr/>
            </p:nvSpPr>
            <p:spPr>
              <a:xfrm>
                <a:off x="6858915" y="3695562"/>
                <a:ext cx="828834" cy="714513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2" name="Group 44">
                <a:extLst>
                  <a:ext uri="{FF2B5EF4-FFF2-40B4-BE49-F238E27FC236}">
                    <a16:creationId xmlns:a16="http://schemas.microsoft.com/office/drawing/2014/main" id="{4BA2C55F-B26B-421E-8F03-D0E2B6B58D42}"/>
                  </a:ext>
                </a:extLst>
              </p:cNvPr>
              <p:cNvGrpSpPr/>
              <p:nvPr/>
            </p:nvGrpSpPr>
            <p:grpSpPr>
              <a:xfrm>
                <a:off x="7111423" y="3867690"/>
                <a:ext cx="323816" cy="359798"/>
                <a:chOff x="3125788" y="2924174"/>
                <a:chExt cx="271462" cy="301625"/>
              </a:xfrm>
              <a:grpFill/>
            </p:grpSpPr>
            <p:sp>
              <p:nvSpPr>
                <p:cNvPr id="23" name="Freeform 303">
                  <a:extLst>
                    <a:ext uri="{FF2B5EF4-FFF2-40B4-BE49-F238E27FC236}">
                      <a16:creationId xmlns:a16="http://schemas.microsoft.com/office/drawing/2014/main" id="{F8E48007-2789-4D46-9717-64D4C94D8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2998787"/>
                  <a:ext cx="92075" cy="85725"/>
                </a:xfrm>
                <a:custGeom>
                  <a:avLst/>
                  <a:gdLst/>
                  <a:ahLst/>
                  <a:cxnLst>
                    <a:cxn ang="0">
                      <a:pos x="38" y="37"/>
                    </a:cxn>
                    <a:cxn ang="0">
                      <a:pos x="40" y="35"/>
                    </a:cxn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35"/>
                    </a:cxn>
                    <a:cxn ang="0">
                      <a:pos x="3" y="37"/>
                    </a:cxn>
                    <a:cxn ang="0">
                      <a:pos x="38" y="37"/>
                    </a:cxn>
                  </a:cxnLst>
                  <a:rect l="0" t="0" r="r" b="b"/>
                  <a:pathLst>
                    <a:path w="40" h="37">
                      <a:moveTo>
                        <a:pt x="38" y="37"/>
                      </a:moveTo>
                      <a:cubicBezTo>
                        <a:pt x="40" y="37"/>
                        <a:pt x="40" y="36"/>
                        <a:pt x="40" y="35"/>
                      </a:cubicBezTo>
                      <a:cubicBezTo>
                        <a:pt x="38" y="16"/>
                        <a:pt x="22" y="1"/>
                        <a:pt x="3" y="0"/>
                      </a:cubicBezTo>
                      <a:cubicBezTo>
                        <a:pt x="2" y="0"/>
                        <a:pt x="0" y="0"/>
                        <a:pt x="0" y="2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5"/>
                        <a:pt x="0" y="37"/>
                        <a:pt x="3" y="37"/>
                      </a:cubicBezTo>
                      <a:lnTo>
                        <a:pt x="38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304">
                  <a:extLst>
                    <a:ext uri="{FF2B5EF4-FFF2-40B4-BE49-F238E27FC236}">
                      <a16:creationId xmlns:a16="http://schemas.microsoft.com/office/drawing/2014/main" id="{6D74BB01-9327-4709-8F09-B871C6321A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25788" y="2924174"/>
                  <a:ext cx="271462" cy="301625"/>
                </a:xfrm>
                <a:custGeom>
                  <a:avLst/>
                  <a:gdLst/>
                  <a:ahLst/>
                  <a:cxnLst>
                    <a:cxn ang="0">
                      <a:pos x="107" y="78"/>
                    </a:cxn>
                    <a:cxn ang="0">
                      <a:pos x="59" y="121"/>
                    </a:cxn>
                    <a:cxn ang="0">
                      <a:pos x="11" y="73"/>
                    </a:cxn>
                    <a:cxn ang="0">
                      <a:pos x="24" y="41"/>
                    </a:cxn>
                    <a:cxn ang="0">
                      <a:pos x="59" y="25"/>
                    </a:cxn>
                    <a:cxn ang="0">
                      <a:pos x="107" y="73"/>
                    </a:cxn>
                    <a:cxn ang="0">
                      <a:pos x="107" y="78"/>
                    </a:cxn>
                    <a:cxn ang="0">
                      <a:pos x="106" y="36"/>
                    </a:cxn>
                    <a:cxn ang="0">
                      <a:pos x="109" y="33"/>
                    </a:cxn>
                    <a:cxn ang="0">
                      <a:pos x="109" y="33"/>
                    </a:cxn>
                    <a:cxn ang="0">
                      <a:pos x="112" y="33"/>
                    </a:cxn>
                    <a:cxn ang="0">
                      <a:pos x="110" y="24"/>
                    </a:cxn>
                    <a:cxn ang="0">
                      <a:pos x="101" y="22"/>
                    </a:cxn>
                    <a:cxn ang="0">
                      <a:pos x="101" y="25"/>
                    </a:cxn>
                    <a:cxn ang="0">
                      <a:pos x="101" y="25"/>
                    </a:cxn>
                    <a:cxn ang="0">
                      <a:pos x="98" y="28"/>
                    </a:cxn>
                    <a:cxn ang="0">
                      <a:pos x="97" y="28"/>
                    </a:cxn>
                    <a:cxn ang="0">
                      <a:pos x="69" y="15"/>
                    </a:cxn>
                    <a:cxn ang="0">
                      <a:pos x="68" y="14"/>
                    </a:cxn>
                    <a:cxn ang="0">
                      <a:pos x="68" y="12"/>
                    </a:cxn>
                    <a:cxn ang="0">
                      <a:pos x="68" y="12"/>
                    </a:cxn>
                    <a:cxn ang="0">
                      <a:pos x="74" y="7"/>
                    </a:cxn>
                    <a:cxn ang="0">
                      <a:pos x="59" y="0"/>
                    </a:cxn>
                    <a:cxn ang="0">
                      <a:pos x="45" y="7"/>
                    </a:cxn>
                    <a:cxn ang="0">
                      <a:pos x="50" y="12"/>
                    </a:cxn>
                    <a:cxn ang="0">
                      <a:pos x="51" y="13"/>
                    </a:cxn>
                    <a:cxn ang="0">
                      <a:pos x="51" y="14"/>
                    </a:cxn>
                    <a:cxn ang="0">
                      <a:pos x="50" y="15"/>
                    </a:cxn>
                    <a:cxn ang="0">
                      <a:pos x="15" y="34"/>
                    </a:cxn>
                    <a:cxn ang="0">
                      <a:pos x="0" y="73"/>
                    </a:cxn>
                    <a:cxn ang="0">
                      <a:pos x="59" y="132"/>
                    </a:cxn>
                    <a:cxn ang="0">
                      <a:pos x="118" y="78"/>
                    </a:cxn>
                    <a:cxn ang="0">
                      <a:pos x="119" y="73"/>
                    </a:cxn>
                    <a:cxn ang="0">
                      <a:pos x="106" y="37"/>
                    </a:cxn>
                    <a:cxn ang="0">
                      <a:pos x="106" y="36"/>
                    </a:cxn>
                  </a:cxnLst>
                  <a:rect l="0" t="0" r="r" b="b"/>
                  <a:pathLst>
                    <a:path w="119" h="132">
                      <a:moveTo>
                        <a:pt x="107" y="78"/>
                      </a:moveTo>
                      <a:cubicBezTo>
                        <a:pt x="105" y="102"/>
                        <a:pt x="84" y="121"/>
                        <a:pt x="59" y="121"/>
                      </a:cubicBezTo>
                      <a:cubicBezTo>
                        <a:pt x="33" y="121"/>
                        <a:pt x="11" y="100"/>
                        <a:pt x="11" y="73"/>
                      </a:cubicBezTo>
                      <a:cubicBezTo>
                        <a:pt x="11" y="61"/>
                        <a:pt x="16" y="50"/>
                        <a:pt x="24" y="41"/>
                      </a:cubicBezTo>
                      <a:cubicBezTo>
                        <a:pt x="32" y="31"/>
                        <a:pt x="45" y="25"/>
                        <a:pt x="59" y="25"/>
                      </a:cubicBezTo>
                      <a:cubicBezTo>
                        <a:pt x="86" y="25"/>
                        <a:pt x="107" y="47"/>
                        <a:pt x="107" y="73"/>
                      </a:cubicBezTo>
                      <a:cubicBezTo>
                        <a:pt x="107" y="75"/>
                        <a:pt x="107" y="76"/>
                        <a:pt x="107" y="78"/>
                      </a:cubicBezTo>
                      <a:moveTo>
                        <a:pt x="106" y="36"/>
                      </a:moveTo>
                      <a:cubicBezTo>
                        <a:pt x="109" y="33"/>
                        <a:pt x="109" y="33"/>
                        <a:pt x="109" y="33"/>
                      </a:cubicBezTo>
                      <a:cubicBezTo>
                        <a:pt x="109" y="33"/>
                        <a:pt x="109" y="33"/>
                        <a:pt x="109" y="33"/>
                      </a:cubicBezTo>
                      <a:cubicBezTo>
                        <a:pt x="110" y="33"/>
                        <a:pt x="111" y="33"/>
                        <a:pt x="112" y="33"/>
                      </a:cubicBezTo>
                      <a:cubicBezTo>
                        <a:pt x="116" y="32"/>
                        <a:pt x="114" y="28"/>
                        <a:pt x="110" y="24"/>
                      </a:cubicBezTo>
                      <a:cubicBezTo>
                        <a:pt x="106" y="20"/>
                        <a:pt x="102" y="18"/>
                        <a:pt x="101" y="22"/>
                      </a:cubicBezTo>
                      <a:cubicBezTo>
                        <a:pt x="101" y="23"/>
                        <a:pt x="101" y="24"/>
                        <a:pt x="101" y="25"/>
                      </a:cubicBezTo>
                      <a:cubicBezTo>
                        <a:pt x="101" y="25"/>
                        <a:pt x="101" y="25"/>
                        <a:pt x="101" y="25"/>
                      </a:cubicBezTo>
                      <a:cubicBezTo>
                        <a:pt x="98" y="28"/>
                        <a:pt x="98" y="28"/>
                        <a:pt x="98" y="28"/>
                      </a:cubicBezTo>
                      <a:cubicBezTo>
                        <a:pt x="98" y="28"/>
                        <a:pt x="97" y="28"/>
                        <a:pt x="97" y="28"/>
                      </a:cubicBezTo>
                      <a:cubicBezTo>
                        <a:pt x="89" y="21"/>
                        <a:pt x="79" y="16"/>
                        <a:pt x="69" y="15"/>
                      </a:cubicBezTo>
                      <a:cubicBezTo>
                        <a:pt x="68" y="15"/>
                        <a:pt x="68" y="15"/>
                        <a:pt x="68" y="14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71" y="11"/>
                        <a:pt x="72" y="9"/>
                        <a:pt x="74" y="7"/>
                      </a:cubicBezTo>
                      <a:cubicBezTo>
                        <a:pt x="78" y="3"/>
                        <a:pt x="68" y="0"/>
                        <a:pt x="59" y="0"/>
                      </a:cubicBezTo>
                      <a:cubicBezTo>
                        <a:pt x="51" y="0"/>
                        <a:pt x="41" y="3"/>
                        <a:pt x="45" y="7"/>
                      </a:cubicBezTo>
                      <a:cubicBezTo>
                        <a:pt x="46" y="9"/>
                        <a:pt x="48" y="11"/>
                        <a:pt x="50" y="12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0" y="15"/>
                      </a:cubicBezTo>
                      <a:cubicBezTo>
                        <a:pt x="36" y="17"/>
                        <a:pt x="24" y="24"/>
                        <a:pt x="15" y="34"/>
                      </a:cubicBezTo>
                      <a:cubicBezTo>
                        <a:pt x="6" y="44"/>
                        <a:pt x="0" y="58"/>
                        <a:pt x="0" y="73"/>
                      </a:cubicBezTo>
                      <a:cubicBezTo>
                        <a:pt x="0" y="106"/>
                        <a:pt x="27" y="132"/>
                        <a:pt x="59" y="132"/>
                      </a:cubicBezTo>
                      <a:cubicBezTo>
                        <a:pt x="90" y="132"/>
                        <a:pt x="116" y="108"/>
                        <a:pt x="118" y="78"/>
                      </a:cubicBezTo>
                      <a:cubicBezTo>
                        <a:pt x="118" y="76"/>
                        <a:pt x="119" y="75"/>
                        <a:pt x="119" y="73"/>
                      </a:cubicBezTo>
                      <a:cubicBezTo>
                        <a:pt x="119" y="60"/>
                        <a:pt x="114" y="47"/>
                        <a:pt x="106" y="37"/>
                      </a:cubicBezTo>
                      <a:cubicBezTo>
                        <a:pt x="106" y="37"/>
                        <a:pt x="106" y="36"/>
                        <a:pt x="106" y="36"/>
                      </a:cubicBezTo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id="{20AB1AC2-C698-4311-9A55-540AF139F1E3}"/>
                </a:ext>
              </a:extLst>
            </p:cNvPr>
            <p:cNvGrpSpPr/>
            <p:nvPr/>
          </p:nvGrpSpPr>
          <p:grpSpPr>
            <a:xfrm>
              <a:off x="9362927" y="3695562"/>
              <a:ext cx="828834" cy="714513"/>
              <a:chOff x="9604737" y="3438393"/>
              <a:chExt cx="863037" cy="743998"/>
            </a:xfrm>
            <a:grpFill/>
          </p:grpSpPr>
          <p:sp>
            <p:nvSpPr>
              <p:cNvPr id="17" name="Hexagon 36">
                <a:extLst>
                  <a:ext uri="{FF2B5EF4-FFF2-40B4-BE49-F238E27FC236}">
                    <a16:creationId xmlns:a16="http://schemas.microsoft.com/office/drawing/2014/main" id="{DB4E6401-25FD-44D7-B460-53A9F69EF74E}"/>
                  </a:ext>
                </a:extLst>
              </p:cNvPr>
              <p:cNvSpPr/>
              <p:nvPr/>
            </p:nvSpPr>
            <p:spPr>
              <a:xfrm>
                <a:off x="9604737" y="3438393"/>
                <a:ext cx="863037" cy="743998"/>
              </a:xfrm>
              <a:prstGeom prst="hexagon">
                <a:avLst/>
              </a:prstGeom>
              <a:grpFill/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8" name="Group 47">
                <a:extLst>
                  <a:ext uri="{FF2B5EF4-FFF2-40B4-BE49-F238E27FC236}">
                    <a16:creationId xmlns:a16="http://schemas.microsoft.com/office/drawing/2014/main" id="{772D887B-6DE6-4C85-AB9A-129621BBF0A9}"/>
                  </a:ext>
                </a:extLst>
              </p:cNvPr>
              <p:cNvGrpSpPr/>
              <p:nvPr/>
            </p:nvGrpSpPr>
            <p:grpSpPr>
              <a:xfrm>
                <a:off x="9832881" y="3613396"/>
                <a:ext cx="385205" cy="383100"/>
                <a:chOff x="7605713" y="2366962"/>
                <a:chExt cx="290512" cy="288925"/>
              </a:xfrm>
              <a:grpFill/>
            </p:grpSpPr>
            <p:sp>
              <p:nvSpPr>
                <p:cNvPr id="19" name="Freeform 277">
                  <a:extLst>
                    <a:ext uri="{FF2B5EF4-FFF2-40B4-BE49-F238E27FC236}">
                      <a16:creationId xmlns:a16="http://schemas.microsoft.com/office/drawing/2014/main" id="{BB0148B8-B546-4FCB-B026-B6D280F7D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350" y="2549524"/>
                  <a:ext cx="87312" cy="85725"/>
                </a:xfrm>
                <a:custGeom>
                  <a:avLst/>
                  <a:gdLst/>
                  <a:ahLst/>
                  <a:cxnLst>
                    <a:cxn ang="0">
                      <a:pos x="23" y="2"/>
                    </a:cxn>
                    <a:cxn ang="0">
                      <a:pos x="20" y="2"/>
                    </a:cxn>
                    <a:cxn ang="0">
                      <a:pos x="5" y="35"/>
                    </a:cxn>
                    <a:cxn ang="0">
                      <a:pos x="36" y="18"/>
                    </a:cxn>
                    <a:cxn ang="0">
                      <a:pos x="36" y="15"/>
                    </a:cxn>
                    <a:cxn ang="0">
                      <a:pos x="23" y="2"/>
                    </a:cxn>
                  </a:cxnLst>
                  <a:rect l="0" t="0" r="r" b="b"/>
                  <a:pathLst>
                    <a:path w="38" h="37">
                      <a:moveTo>
                        <a:pt x="23" y="2"/>
                      </a:moveTo>
                      <a:cubicBezTo>
                        <a:pt x="21" y="0"/>
                        <a:pt x="20" y="1"/>
                        <a:pt x="20" y="2"/>
                      </a:cubicBezTo>
                      <a:cubicBezTo>
                        <a:pt x="10" y="12"/>
                        <a:pt x="0" y="37"/>
                        <a:pt x="5" y="35"/>
                      </a:cubicBezTo>
                      <a:cubicBezTo>
                        <a:pt x="23" y="26"/>
                        <a:pt x="26" y="29"/>
                        <a:pt x="36" y="18"/>
                      </a:cubicBezTo>
                      <a:cubicBezTo>
                        <a:pt x="37" y="18"/>
                        <a:pt x="38" y="17"/>
                        <a:pt x="36" y="15"/>
                      </a:cubicBezTo>
                      <a:lnTo>
                        <a:pt x="23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278">
                  <a:extLst>
                    <a:ext uri="{FF2B5EF4-FFF2-40B4-BE49-F238E27FC236}">
                      <a16:creationId xmlns:a16="http://schemas.microsoft.com/office/drawing/2014/main" id="{967C544A-C4D2-4598-9E2C-B5233D6EDD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05713" y="2366962"/>
                  <a:ext cx="290512" cy="288925"/>
                </a:xfrm>
                <a:custGeom>
                  <a:avLst/>
                  <a:gdLst/>
                  <a:ahLst/>
                  <a:cxnLst>
                    <a:cxn ang="0">
                      <a:pos x="82" y="45"/>
                    </a:cxn>
                    <a:cxn ang="0">
                      <a:pos x="82" y="28"/>
                    </a:cxn>
                    <a:cxn ang="0">
                      <a:pos x="99" y="28"/>
                    </a:cxn>
                    <a:cxn ang="0">
                      <a:pos x="99" y="45"/>
                    </a:cxn>
                    <a:cxn ang="0">
                      <a:pos x="82" y="45"/>
                    </a:cxn>
                    <a:cxn ang="0">
                      <a:pos x="88" y="82"/>
                    </a:cxn>
                    <a:cxn ang="0">
                      <a:pos x="89" y="79"/>
                    </a:cxn>
                    <a:cxn ang="0">
                      <a:pos x="116" y="10"/>
                    </a:cxn>
                    <a:cxn ang="0">
                      <a:pos x="48" y="38"/>
                    </a:cxn>
                    <a:cxn ang="0">
                      <a:pos x="45" y="39"/>
                    </a:cxn>
                    <a:cxn ang="0">
                      <a:pos x="37" y="37"/>
                    </a:cxn>
                    <a:cxn ang="0">
                      <a:pos x="30" y="39"/>
                    </a:cxn>
                    <a:cxn ang="0">
                      <a:pos x="2" y="67"/>
                    </a:cxn>
                    <a:cxn ang="0">
                      <a:pos x="3" y="71"/>
                    </a:cxn>
                    <a:cxn ang="0">
                      <a:pos x="24" y="74"/>
                    </a:cxn>
                    <a:cxn ang="0">
                      <a:pos x="31" y="72"/>
                    </a:cxn>
                    <a:cxn ang="0">
                      <a:pos x="33" y="72"/>
                    </a:cxn>
                    <a:cxn ang="0">
                      <a:pos x="55" y="94"/>
                    </a:cxn>
                    <a:cxn ang="0">
                      <a:pos x="55" y="96"/>
                    </a:cxn>
                    <a:cxn ang="0">
                      <a:pos x="53" y="103"/>
                    </a:cxn>
                    <a:cxn ang="0">
                      <a:pos x="56" y="124"/>
                    </a:cxn>
                    <a:cxn ang="0">
                      <a:pos x="60" y="125"/>
                    </a:cxn>
                    <a:cxn ang="0">
                      <a:pos x="88" y="96"/>
                    </a:cxn>
                    <a:cxn ang="0">
                      <a:pos x="90" y="89"/>
                    </a:cxn>
                    <a:cxn ang="0">
                      <a:pos x="88" y="82"/>
                    </a:cxn>
                  </a:cxnLst>
                  <a:rect l="0" t="0" r="r" b="b"/>
                  <a:pathLst>
                    <a:path w="127" h="126">
                      <a:moveTo>
                        <a:pt x="82" y="45"/>
                      </a:moveTo>
                      <a:cubicBezTo>
                        <a:pt x="77" y="40"/>
                        <a:pt x="77" y="33"/>
                        <a:pt x="82" y="28"/>
                      </a:cubicBezTo>
                      <a:cubicBezTo>
                        <a:pt x="87" y="23"/>
                        <a:pt x="95" y="23"/>
                        <a:pt x="99" y="28"/>
                      </a:cubicBezTo>
                      <a:cubicBezTo>
                        <a:pt x="104" y="33"/>
                        <a:pt x="104" y="40"/>
                        <a:pt x="99" y="45"/>
                      </a:cubicBezTo>
                      <a:cubicBezTo>
                        <a:pt x="95" y="50"/>
                        <a:pt x="87" y="50"/>
                        <a:pt x="82" y="45"/>
                      </a:cubicBezTo>
                      <a:moveTo>
                        <a:pt x="88" y="82"/>
                      </a:moveTo>
                      <a:cubicBezTo>
                        <a:pt x="88" y="81"/>
                        <a:pt x="89" y="80"/>
                        <a:pt x="89" y="79"/>
                      </a:cubicBezTo>
                      <a:cubicBezTo>
                        <a:pt x="112" y="54"/>
                        <a:pt x="127" y="21"/>
                        <a:pt x="116" y="10"/>
                      </a:cubicBezTo>
                      <a:cubicBezTo>
                        <a:pt x="105" y="0"/>
                        <a:pt x="73" y="15"/>
                        <a:pt x="48" y="38"/>
                      </a:cubicBezTo>
                      <a:cubicBezTo>
                        <a:pt x="48" y="38"/>
                        <a:pt x="47" y="39"/>
                        <a:pt x="45" y="39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5" y="36"/>
                        <a:pt x="32" y="37"/>
                        <a:pt x="30" y="39"/>
                      </a:cubicBez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0" y="69"/>
                        <a:pt x="1" y="70"/>
                        <a:pt x="3" y="71"/>
                      </a:cubicBezTo>
                      <a:cubicBezTo>
                        <a:pt x="24" y="74"/>
                        <a:pt x="24" y="74"/>
                        <a:pt x="24" y="74"/>
                      </a:cubicBezTo>
                      <a:cubicBezTo>
                        <a:pt x="26" y="74"/>
                        <a:pt x="29" y="73"/>
                        <a:pt x="31" y="72"/>
                      </a:cubicBezTo>
                      <a:cubicBezTo>
                        <a:pt x="31" y="72"/>
                        <a:pt x="32" y="70"/>
                        <a:pt x="33" y="72"/>
                      </a:cubicBezTo>
                      <a:cubicBezTo>
                        <a:pt x="39" y="77"/>
                        <a:pt x="50" y="88"/>
                        <a:pt x="55" y="94"/>
                      </a:cubicBezTo>
                      <a:cubicBezTo>
                        <a:pt x="56" y="95"/>
                        <a:pt x="55" y="96"/>
                        <a:pt x="55" y="96"/>
                      </a:cubicBezTo>
                      <a:cubicBezTo>
                        <a:pt x="54" y="98"/>
                        <a:pt x="53" y="101"/>
                        <a:pt x="53" y="103"/>
                      </a:cubicBezTo>
                      <a:cubicBezTo>
                        <a:pt x="56" y="124"/>
                        <a:pt x="56" y="124"/>
                        <a:pt x="56" y="124"/>
                      </a:cubicBezTo>
                      <a:cubicBezTo>
                        <a:pt x="57" y="126"/>
                        <a:pt x="58" y="126"/>
                        <a:pt x="60" y="12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cubicBezTo>
                        <a:pt x="90" y="95"/>
                        <a:pt x="91" y="92"/>
                        <a:pt x="90" y="89"/>
                      </a:cubicBezTo>
                      <a:lnTo>
                        <a:pt x="88" y="8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828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2A10F03D-3B62-A09D-D8F6-4AB4FB594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348033DC-3AC8-1105-D60D-E1DD72A3DF50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1AD8EA5-212D-A953-78B0-0C185DBD31E8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50" name="MH_Others_1">
              <a:extLst>
                <a:ext uri="{FF2B5EF4-FFF2-40B4-BE49-F238E27FC236}">
                  <a16:creationId xmlns:a16="http://schemas.microsoft.com/office/drawing/2014/main" id="{8DDE6466-87C2-25DA-926C-1185EAF0B60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TextBox 7">
            <a:extLst>
              <a:ext uri="{FF2B5EF4-FFF2-40B4-BE49-F238E27FC236}">
                <a16:creationId xmlns:a16="http://schemas.microsoft.com/office/drawing/2014/main" id="{1ADBBFC2-EE24-D3D2-2574-706C94CB97BE}"/>
              </a:ext>
            </a:extLst>
          </p:cNvPr>
          <p:cNvSpPr txBox="1"/>
          <p:nvPr/>
        </p:nvSpPr>
        <p:spPr>
          <a:xfrm>
            <a:off x="1011743" y="394991"/>
            <a:ext cx="3774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Training programs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45" name="内容占位符 6">
            <a:extLst>
              <a:ext uri="{FF2B5EF4-FFF2-40B4-BE49-F238E27FC236}">
                <a16:creationId xmlns:a16="http://schemas.microsoft.com/office/drawing/2014/main" id="{04E4D2E0-921A-F603-368C-84BC52CDC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15" y="4174976"/>
            <a:ext cx="2653085" cy="2076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DFC24-66D4-49BF-78E3-2965E95E7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725" y="4186832"/>
            <a:ext cx="2865698" cy="207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9AB7267-EA02-A961-4146-CF05D2F8D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085" y="4186832"/>
            <a:ext cx="3247290" cy="2072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004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5532AFD-F44B-4AC2-95F8-1F63B16B96F0}"/>
              </a:ext>
            </a:extLst>
          </p:cNvPr>
          <p:cNvSpPr txBox="1"/>
          <p:nvPr/>
        </p:nvSpPr>
        <p:spPr>
          <a:xfrm>
            <a:off x="7050157" y="522184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1990010" y="1340369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E37FC0-2A0D-DAC1-8D6B-497045087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1D176C-7C15-B23D-DDF6-1CAFF1257D8E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5938FBF-8A71-EF14-801A-7E97C25106AD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6" name="MH_Others_1">
              <a:extLst>
                <a:ext uri="{FF2B5EF4-FFF2-40B4-BE49-F238E27FC236}">
                  <a16:creationId xmlns:a16="http://schemas.microsoft.com/office/drawing/2014/main" id="{43034115-1247-B1AD-83E3-6256D7F46DF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38A35142-8E0F-3A7E-F37C-94B8E6471CD4}"/>
              </a:ext>
            </a:extLst>
          </p:cNvPr>
          <p:cNvSpPr txBox="1"/>
          <p:nvPr/>
        </p:nvSpPr>
        <p:spPr>
          <a:xfrm>
            <a:off x="1011743" y="394991"/>
            <a:ext cx="4146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Information security</a:t>
            </a: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7BB03710-7CCF-5180-D571-93AFC055BAE0}"/>
              </a:ext>
            </a:extLst>
          </p:cNvPr>
          <p:cNvSpPr txBox="1">
            <a:spLocks/>
          </p:cNvSpPr>
          <p:nvPr/>
        </p:nvSpPr>
        <p:spPr>
          <a:xfrm>
            <a:off x="5985120" y="1825350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Protect password and track your mobile devices.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Protect the organization.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Develop a good psychological profile.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4118D-44FB-527C-E8C4-88A8D6D7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1" y="1340370"/>
            <a:ext cx="4287695" cy="48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011743" y="394991"/>
            <a:ext cx="2329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Conclusion</a:t>
            </a:r>
          </a:p>
        </p:txBody>
      </p:sp>
      <p:sp>
        <p:nvSpPr>
          <p:cNvPr id="13" name="Title 11"/>
          <p:cNvSpPr txBox="1"/>
          <p:nvPr/>
        </p:nvSpPr>
        <p:spPr>
          <a:xfrm>
            <a:off x="653733" y="1813403"/>
            <a:ext cx="1635968" cy="60642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828800"/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itle 11"/>
          <p:cNvSpPr txBox="1"/>
          <p:nvPr/>
        </p:nvSpPr>
        <p:spPr>
          <a:xfrm>
            <a:off x="653733" y="2722330"/>
            <a:ext cx="1635968" cy="60642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828800"/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720" y="65647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5" name="Title 6"/>
          <p:cNvSpPr txBox="1"/>
          <p:nvPr>
            <p:custDataLst>
              <p:tags r:id="rId1"/>
            </p:custDataLst>
          </p:nvPr>
        </p:nvSpPr>
        <p:spPr>
          <a:xfrm>
            <a:off x="479720" y="1586730"/>
            <a:ext cx="6144874" cy="15081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42900" lvl="0" indent="-3429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altLang="zh-CN" sz="2000" spc="160" dirty="0"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Good communication tool </a:t>
            </a:r>
            <a:r>
              <a:rPr lang="en-US" altLang="zh-CN" sz="2000" spc="160" dirty="0" err="1"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WiKi</a:t>
            </a:r>
            <a:endParaRPr lang="en-US" altLang="zh-CN" sz="2000" spc="160" dirty="0"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342900" lvl="0" indent="-3429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AutoNum type="arabicPeriod"/>
            </a:pPr>
            <a:endParaRPr lang="en-US" altLang="zh-CN" sz="2000" spc="160" dirty="0"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fontAlgn="ctr">
              <a:spcBef>
                <a:spcPts val="1200"/>
              </a:spcBef>
              <a:spcAft>
                <a:spcPts val="0"/>
              </a:spcAft>
              <a:buSzPct val="80000"/>
            </a:pPr>
            <a:r>
              <a:rPr lang="en-US" altLang="zh-CN" sz="2000" u="none" strike="noStrike" spc="160" baseline="0" dirty="0"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 Good training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8AAB168-BED7-4EF1-B74B-440885C8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CA797602-AF20-7D17-6378-E6B59FADA99A}"/>
              </a:ext>
            </a:extLst>
          </p:cNvPr>
          <p:cNvGrpSpPr/>
          <p:nvPr/>
        </p:nvGrpSpPr>
        <p:grpSpPr>
          <a:xfrm>
            <a:off x="317445" y="292825"/>
            <a:ext cx="574834" cy="576000"/>
            <a:chOff x="3613705" y="2612219"/>
            <a:chExt cx="1495676" cy="1495676"/>
          </a:xfrm>
          <a:solidFill>
            <a:schemeClr val="accent2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D0814F2-3CD6-D74A-5A1E-C29456F87EAA}"/>
                </a:ext>
              </a:extLst>
            </p:cNvPr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4" name="MH_Others_1">
              <a:extLst>
                <a:ext uri="{FF2B5EF4-FFF2-40B4-BE49-F238E27FC236}">
                  <a16:creationId xmlns:a16="http://schemas.microsoft.com/office/drawing/2014/main" id="{BDBC25C5-B8A7-7486-881A-C217595D1CC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892155" y="3000422"/>
              <a:ext cx="938773" cy="719272"/>
            </a:xfrm>
            <a:prstGeom prst="rect">
              <a:avLst/>
            </a:prstGeom>
            <a:grp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1" noProof="1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99B4D9B-8916-6808-E351-72FF7EEBF6A0}"/>
              </a:ext>
            </a:extLst>
          </p:cNvPr>
          <p:cNvSpPr txBox="1"/>
          <p:nvPr/>
        </p:nvSpPr>
        <p:spPr>
          <a:xfrm>
            <a:off x="5890948" y="4943916"/>
            <a:ext cx="5836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60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3. Good information security</a:t>
            </a:r>
            <a:endParaRPr lang="zh-CN" altLang="en-US" sz="2000" dirty="0"/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9ECB8A11-30CC-23BD-6661-8534AB7A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02437" y="1419695"/>
            <a:ext cx="4213164" cy="28904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58992F5-44EF-EA46-9B26-918FEA7EA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262" y="3755527"/>
            <a:ext cx="2726866" cy="2819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prestig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35875-55DB-DC0F-1DEB-C84849B8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89" y="323492"/>
            <a:ext cx="3410132" cy="81376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list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E44E0-206E-4995-A5A1-C6E4B10B1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889" y="1382916"/>
            <a:ext cx="11514221" cy="515159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[1]Science and technology document 2012,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Effective Communication in the Workplace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viewed by 11 June 2022,  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&lt;</a:t>
            </a:r>
            <a:r>
              <a:rPr lang="en-US" altLang="zh-CN" sz="72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https://www.docin.com/p-388072607.html?docfrom=rrela</a:t>
            </a: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[2]Pramila M 2016, 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Perfecting Workplace Communication Skills - Verbal Communication,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viewed 11 June 2022, 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&lt;https://www.docin.com/p-1512494930.html?docfrom=rrela&gt;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[3] Alan</a:t>
            </a: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 2009, 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Wikis in the workplace: a practical introduction,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Conde Nast, viewed 13 June 2021,  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altLang="zh-CN" sz="72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2"/>
              </a:rPr>
              <a:t>https://arstechnica.com/informationtechnology/2009/11/welcome-to-the-wiki-party/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[4] Doyle A 2021, Types of Listening Skills With Examples , viewed 11 June 2022,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 https://www.thebalancecareers.com/types-of-listening-skills-with-examples-2063759&gt;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[5] Indeed Editorial Team 2022,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10 Ways To Have a More Positive Attitude at Work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Indeed Editorial Team,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solidFill>
                  <a:srgbClr val="2D2D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viewed by 11 June 2022,&lt;</a:t>
            </a:r>
            <a:r>
              <a:rPr kumimoji="0" lang="en-US" altLang="zh-CN" sz="7200" b="0" i="0" u="sng" strike="noStrike" kern="1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3"/>
              </a:rPr>
              <a:t> https://www.indeed.com/career-advice </a:t>
            </a:r>
            <a:r>
              <a:rPr lang="en-US" altLang="zh-CN" sz="72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4"/>
              </a:rPr>
              <a:t>&gt; 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[6]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University of Lincoln 2022, TOP 10 Information Security Tips, University of Lincoln, viewed by 11 June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solidFill>
                  <a:srgbClr val="2D2D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2022,</a:t>
            </a:r>
            <a:r>
              <a:rPr lang="en-US" altLang="zh-CN" sz="7200" kern="100" dirty="0">
                <a:solidFill>
                  <a:srgbClr val="2D2D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7200" kern="100" dirty="0">
                <a:solidFill>
                  <a:srgbClr val="2D2D2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&lt;https://ict.lincoln.ac.uk/infosec/top-10-information-security-tips/&gt;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[7] Weller J 2016, </a:t>
            </a:r>
            <a:r>
              <a:rPr lang="en-US" altLang="zh-CN" sz="72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How Workplace Collaboration Can Change Your Company, Smartsheet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viewed by 11 June  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2022,</a:t>
            </a:r>
            <a:r>
              <a:rPr lang="en-US" altLang="zh-CN" sz="72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How Workplace Collaboration Can Change Your Company&lt;https://www.smartsheet.com&gt;</a:t>
            </a:r>
            <a:r>
              <a:rPr lang="en-US" altLang="zh-CN" sz="72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&gt;</a:t>
            </a:r>
            <a:endParaRPr lang="zh-CN" altLang="zh-CN" sz="72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F90E17-AA09-2E16-7C95-62429A285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6150" y="2957195"/>
            <a:ext cx="10521950" cy="229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5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Thanks for listening !</a:t>
            </a:r>
          </a:p>
          <a:p>
            <a:pPr algn="l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 </a:t>
            </a: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Any questions?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 algn="dist"/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65E575-41EF-3321-D3CE-7FDC741B2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55" y="243177"/>
            <a:ext cx="2857500" cy="333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CDA09A-1026-F8E7-7E00-804812DBE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790"/>
          <a:stretch/>
        </p:blipFill>
        <p:spPr>
          <a:xfrm>
            <a:off x="0" y="1"/>
            <a:ext cx="5029200" cy="27607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823EFA-9795-5590-35E1-655CC922B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344" y="4324046"/>
            <a:ext cx="4128655" cy="2533954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8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13f9f31c-fc3f-4cc5-918c-b6593795ac04}"/>
  <p:tag name="KSO_WM_UNIT_TEXTBOXSTYLE_TEMPLATEID" val="3132640"/>
  <p:tag name="KSO_WM_UNIT_TEXTBOXSTYLE_TYPE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03djq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9163</TotalTime>
  <Words>443</Words>
  <Application>Microsoft Office PowerPoint</Application>
  <PresentationFormat>宽屏</PresentationFormat>
  <Paragraphs>74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 list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极简商务</dc:title>
  <dc:creator>第一PPT</dc:creator>
  <cp:keywords>www.1ppt.com</cp:keywords>
  <dc:description>www.1ppt.com</dc:description>
  <cp:lastModifiedBy>房 森</cp:lastModifiedBy>
  <cp:revision>579</cp:revision>
  <dcterms:created xsi:type="dcterms:W3CDTF">2019-07-04T08:14:45Z</dcterms:created>
  <dcterms:modified xsi:type="dcterms:W3CDTF">2022-06-12T02:46:00Z</dcterms:modified>
</cp:coreProperties>
</file>